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sldIdLst>
    <p:sldId id="345" r:id="rId2"/>
    <p:sldId id="324" r:id="rId3"/>
    <p:sldId id="321" r:id="rId4"/>
    <p:sldId id="346" r:id="rId5"/>
    <p:sldId id="336" r:id="rId6"/>
    <p:sldId id="326" r:id="rId7"/>
    <p:sldId id="347" r:id="rId8"/>
    <p:sldId id="333" r:id="rId9"/>
    <p:sldId id="355" r:id="rId10"/>
    <p:sldId id="350" r:id="rId11"/>
    <p:sldId id="351" r:id="rId12"/>
    <p:sldId id="356" r:id="rId13"/>
    <p:sldId id="354" r:id="rId14"/>
    <p:sldId id="332" r:id="rId15"/>
    <p:sldId id="34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174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6CD08-210C-4812-9088-B44112155FF9}"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76524E7C-D415-4DB2-A5D9-7C2F5E4E7B3D}">
      <dgm:prSet/>
      <dgm:spPr>
        <a:solidFill>
          <a:srgbClr val="174FA3"/>
        </a:solidFill>
      </dgm:spPr>
      <dgm:t>
        <a:bodyPr/>
        <a:lstStyle/>
        <a:p>
          <a:r>
            <a:rPr lang="en-AU" noProof="0" dirty="0"/>
            <a:t>Expected Points Model</a:t>
          </a:r>
        </a:p>
      </dgm:t>
    </dgm:pt>
    <dgm:pt modelId="{32E99C78-8E5C-4E19-A610-4777F66CD197}" type="parTrans" cxnId="{D2B86FAD-0D99-456F-8114-72C00451D813}">
      <dgm:prSet/>
      <dgm:spPr/>
      <dgm:t>
        <a:bodyPr/>
        <a:lstStyle/>
        <a:p>
          <a:endParaRPr lang="en-US"/>
        </a:p>
      </dgm:t>
    </dgm:pt>
    <dgm:pt modelId="{ADAB5D07-4A53-4814-A3E6-083FEB3E9DA9}" type="sibTrans" cxnId="{D2B86FAD-0D99-456F-8114-72C00451D813}">
      <dgm:prSet/>
      <dgm:spPr/>
      <dgm:t>
        <a:bodyPr/>
        <a:lstStyle/>
        <a:p>
          <a:endParaRPr lang="en-US"/>
        </a:p>
      </dgm:t>
    </dgm:pt>
    <dgm:pt modelId="{F21DBC85-F2DD-4AE5-94AB-74998435DF95}">
      <dgm:prSet/>
      <dgm:spPr>
        <a:solidFill>
          <a:srgbClr val="174FA3"/>
        </a:solidFill>
      </dgm:spPr>
      <dgm:t>
        <a:bodyPr/>
        <a:lstStyle/>
        <a:p>
          <a:r>
            <a:rPr lang="da-DK" dirty="0"/>
            <a:t>Validering af data</a:t>
          </a:r>
          <a:endParaRPr lang="en-US" dirty="0"/>
        </a:p>
      </dgm:t>
    </dgm:pt>
    <dgm:pt modelId="{DB0DFA99-72A3-4DFD-806E-073343E42CDB}" type="parTrans" cxnId="{314313EF-2F6A-4E14-9161-206443439371}">
      <dgm:prSet/>
      <dgm:spPr/>
      <dgm:t>
        <a:bodyPr/>
        <a:lstStyle/>
        <a:p>
          <a:endParaRPr lang="en-US"/>
        </a:p>
      </dgm:t>
    </dgm:pt>
    <dgm:pt modelId="{AD9D367C-83F8-4072-BC55-A6A5451B75BD}" type="sibTrans" cxnId="{314313EF-2F6A-4E14-9161-206443439371}">
      <dgm:prSet/>
      <dgm:spPr/>
      <dgm:t>
        <a:bodyPr/>
        <a:lstStyle/>
        <a:p>
          <a:endParaRPr lang="en-US"/>
        </a:p>
      </dgm:t>
    </dgm:pt>
    <dgm:pt modelId="{FFDDFFD0-C136-406E-83C7-9EFC3CB0BE07}">
      <dgm:prSet/>
      <dgm:spPr>
        <a:solidFill>
          <a:srgbClr val="00B0F0"/>
        </a:solidFill>
      </dgm:spPr>
      <dgm:t>
        <a:bodyPr/>
        <a:lstStyle/>
        <a:p>
          <a:r>
            <a:rPr lang="en-US" dirty="0" err="1"/>
            <a:t>Hermeneutik</a:t>
          </a:r>
          <a:endParaRPr lang="en-US" dirty="0"/>
        </a:p>
      </dgm:t>
    </dgm:pt>
    <dgm:pt modelId="{CDB6BEFB-D5D0-446A-9BB0-52A696169A9B}" type="parTrans" cxnId="{96E4E81A-86B2-491F-A9F7-FDD081FAAC7F}">
      <dgm:prSet/>
      <dgm:spPr/>
      <dgm:t>
        <a:bodyPr/>
        <a:lstStyle/>
        <a:p>
          <a:endParaRPr lang="en-US"/>
        </a:p>
      </dgm:t>
    </dgm:pt>
    <dgm:pt modelId="{FFBE9616-D126-4911-8C0D-EC4A56D0304B}" type="sibTrans" cxnId="{96E4E81A-86B2-491F-A9F7-FDD081FAAC7F}">
      <dgm:prSet/>
      <dgm:spPr/>
      <dgm:t>
        <a:bodyPr/>
        <a:lstStyle/>
        <a:p>
          <a:endParaRPr lang="en-US"/>
        </a:p>
      </dgm:t>
    </dgm:pt>
    <dgm:pt modelId="{5396DF2A-B9CC-4C47-B0CC-200B8B0B4BF9}">
      <dgm:prSet/>
      <dgm:spPr>
        <a:solidFill>
          <a:srgbClr val="00B0F0"/>
        </a:solidFill>
      </dgm:spPr>
      <dgm:t>
        <a:bodyPr/>
        <a:lstStyle/>
        <a:p>
          <a:r>
            <a:rPr lang="en-US" dirty="0"/>
            <a:t>Top 10</a:t>
          </a:r>
        </a:p>
      </dgm:t>
    </dgm:pt>
    <dgm:pt modelId="{E5339CB8-C160-4225-A8FE-93D660201605}" type="parTrans" cxnId="{DD98B4FC-66E6-49CA-93C0-CE609EC9B3E6}">
      <dgm:prSet/>
      <dgm:spPr/>
      <dgm:t>
        <a:bodyPr/>
        <a:lstStyle/>
        <a:p>
          <a:endParaRPr lang="en-US"/>
        </a:p>
      </dgm:t>
    </dgm:pt>
    <dgm:pt modelId="{E9356775-4C24-4329-84AE-E0628ECA8120}" type="sibTrans" cxnId="{DD98B4FC-66E6-49CA-93C0-CE609EC9B3E6}">
      <dgm:prSet/>
      <dgm:spPr/>
      <dgm:t>
        <a:bodyPr/>
        <a:lstStyle/>
        <a:p>
          <a:endParaRPr lang="en-US"/>
        </a:p>
      </dgm:t>
    </dgm:pt>
    <dgm:pt modelId="{212E8D78-50A2-4939-9500-004A4F008B08}">
      <dgm:prSet/>
      <dgm:spPr>
        <a:solidFill>
          <a:srgbClr val="00B0F0"/>
        </a:solidFill>
      </dgm:spPr>
      <dgm:t>
        <a:bodyPr/>
        <a:lstStyle/>
        <a:p>
          <a:r>
            <a:rPr lang="da-DK" dirty="0"/>
            <a:t>Udvalgte spiller</a:t>
          </a:r>
          <a:endParaRPr lang="en-US" dirty="0"/>
        </a:p>
      </dgm:t>
    </dgm:pt>
    <dgm:pt modelId="{37671108-89B3-4F0F-862D-834F81EF558F}" type="parTrans" cxnId="{0518A5F6-2D16-4F58-A008-0B2685052BBB}">
      <dgm:prSet/>
      <dgm:spPr/>
      <dgm:t>
        <a:bodyPr/>
        <a:lstStyle/>
        <a:p>
          <a:endParaRPr lang="en-US"/>
        </a:p>
      </dgm:t>
    </dgm:pt>
    <dgm:pt modelId="{73BDAB48-0616-4AFD-A03B-583D6C80C02B}" type="sibTrans" cxnId="{0518A5F6-2D16-4F58-A008-0B2685052BBB}">
      <dgm:prSet/>
      <dgm:spPr/>
      <dgm:t>
        <a:bodyPr/>
        <a:lstStyle/>
        <a:p>
          <a:endParaRPr lang="en-US"/>
        </a:p>
      </dgm:t>
    </dgm:pt>
    <dgm:pt modelId="{FE2915C0-9AFE-CE40-9805-7B49E0BAFFB2}">
      <dgm:prSet/>
      <dgm:spPr>
        <a:solidFill>
          <a:srgbClr val="0432FF"/>
        </a:solidFill>
      </dgm:spPr>
      <dgm:t>
        <a:bodyPr/>
        <a:lstStyle/>
        <a:p>
          <a:r>
            <a:rPr lang="da-DK" dirty="0"/>
            <a:t>Logisk positivisme</a:t>
          </a:r>
        </a:p>
      </dgm:t>
    </dgm:pt>
    <dgm:pt modelId="{2BF3E3E0-CB63-A549-BF62-D3F50BB2F58C}" type="parTrans" cxnId="{234B6F92-DC1F-1245-8F01-6E296382FCC4}">
      <dgm:prSet/>
      <dgm:spPr/>
      <dgm:t>
        <a:bodyPr/>
        <a:lstStyle/>
        <a:p>
          <a:endParaRPr lang="da-DK"/>
        </a:p>
      </dgm:t>
    </dgm:pt>
    <dgm:pt modelId="{8F36950D-B0E0-9049-B815-FE58B3CD1649}" type="sibTrans" cxnId="{234B6F92-DC1F-1245-8F01-6E296382FCC4}">
      <dgm:prSet/>
      <dgm:spPr/>
      <dgm:t>
        <a:bodyPr/>
        <a:lstStyle/>
        <a:p>
          <a:endParaRPr lang="da-DK"/>
        </a:p>
      </dgm:t>
    </dgm:pt>
    <dgm:pt modelId="{B22096FC-4EF1-F84B-BCF5-B611C04D7A32}">
      <dgm:prSet/>
      <dgm:spPr>
        <a:solidFill>
          <a:srgbClr val="0432FF"/>
        </a:solidFill>
      </dgm:spPr>
      <dgm:t>
        <a:bodyPr/>
        <a:lstStyle/>
        <a:p>
          <a:r>
            <a:rPr lang="da-DK" dirty="0"/>
            <a:t>Justeringer af fejl</a:t>
          </a:r>
        </a:p>
      </dgm:t>
    </dgm:pt>
    <dgm:pt modelId="{7BCBF9B8-7EEF-8847-9732-D57359FA25BE}" type="parTrans" cxnId="{7B3FF5C8-BE58-8148-8BA0-BB05EBE76DF3}">
      <dgm:prSet/>
      <dgm:spPr/>
      <dgm:t>
        <a:bodyPr/>
        <a:lstStyle/>
        <a:p>
          <a:endParaRPr lang="da-DK"/>
        </a:p>
      </dgm:t>
    </dgm:pt>
    <dgm:pt modelId="{BB132715-17AC-B643-8667-382324D526F3}" type="sibTrans" cxnId="{7B3FF5C8-BE58-8148-8BA0-BB05EBE76DF3}">
      <dgm:prSet/>
      <dgm:spPr/>
      <dgm:t>
        <a:bodyPr/>
        <a:lstStyle/>
        <a:p>
          <a:endParaRPr lang="da-DK"/>
        </a:p>
      </dgm:t>
    </dgm:pt>
    <dgm:pt modelId="{0157084D-6A56-584C-ACE6-B14EDFF04F54}" type="pres">
      <dgm:prSet presAssocID="{B066CD08-210C-4812-9088-B44112155FF9}" presName="Name0" presStyleCnt="0">
        <dgm:presLayoutVars>
          <dgm:dir/>
          <dgm:resizeHandles val="exact"/>
        </dgm:presLayoutVars>
      </dgm:prSet>
      <dgm:spPr/>
    </dgm:pt>
    <dgm:pt modelId="{AAFE6767-C6FB-194A-A7D7-3808CB299B58}" type="pres">
      <dgm:prSet presAssocID="{76524E7C-D415-4DB2-A5D9-7C2F5E4E7B3D}" presName="node" presStyleLbl="node1" presStyleIdx="0" presStyleCnt="7">
        <dgm:presLayoutVars>
          <dgm:bulletEnabled val="1"/>
        </dgm:presLayoutVars>
      </dgm:prSet>
      <dgm:spPr/>
    </dgm:pt>
    <dgm:pt modelId="{BE8ABE64-3EBA-F440-B2BB-5E72905134CC}" type="pres">
      <dgm:prSet presAssocID="{ADAB5D07-4A53-4814-A3E6-083FEB3E9DA9}" presName="sibTrans" presStyleLbl="sibTrans1D1" presStyleIdx="0" presStyleCnt="6"/>
      <dgm:spPr/>
    </dgm:pt>
    <dgm:pt modelId="{D2CA8122-9DC3-7F43-94CE-86E28ADBF1BF}" type="pres">
      <dgm:prSet presAssocID="{ADAB5D07-4A53-4814-A3E6-083FEB3E9DA9}" presName="connectorText" presStyleLbl="sibTrans1D1" presStyleIdx="0" presStyleCnt="6"/>
      <dgm:spPr/>
    </dgm:pt>
    <dgm:pt modelId="{BE1FFB37-9B08-FC43-9115-8215FDB8B9B4}" type="pres">
      <dgm:prSet presAssocID="{F21DBC85-F2DD-4AE5-94AB-74998435DF95}" presName="node" presStyleLbl="node1" presStyleIdx="1" presStyleCnt="7">
        <dgm:presLayoutVars>
          <dgm:bulletEnabled val="1"/>
        </dgm:presLayoutVars>
      </dgm:prSet>
      <dgm:spPr/>
    </dgm:pt>
    <dgm:pt modelId="{70F5977A-D9D0-234C-9233-8A1AFE8157DE}" type="pres">
      <dgm:prSet presAssocID="{AD9D367C-83F8-4072-BC55-A6A5451B75BD}" presName="sibTrans" presStyleLbl="sibTrans1D1" presStyleIdx="1" presStyleCnt="6"/>
      <dgm:spPr/>
    </dgm:pt>
    <dgm:pt modelId="{F5E804A6-B1EC-CE48-BEAA-C0D0CD09CECA}" type="pres">
      <dgm:prSet presAssocID="{AD9D367C-83F8-4072-BC55-A6A5451B75BD}" presName="connectorText" presStyleLbl="sibTrans1D1" presStyleIdx="1" presStyleCnt="6"/>
      <dgm:spPr/>
    </dgm:pt>
    <dgm:pt modelId="{7CFC61C6-E91C-F94C-8E26-B62BEEC4D714}" type="pres">
      <dgm:prSet presAssocID="{FFDDFFD0-C136-406E-83C7-9EFC3CB0BE07}" presName="node" presStyleLbl="node1" presStyleIdx="2" presStyleCnt="7">
        <dgm:presLayoutVars>
          <dgm:bulletEnabled val="1"/>
        </dgm:presLayoutVars>
      </dgm:prSet>
      <dgm:spPr/>
    </dgm:pt>
    <dgm:pt modelId="{0ED7F007-74F0-A54B-AAAA-831F80976E28}" type="pres">
      <dgm:prSet presAssocID="{FFBE9616-D126-4911-8C0D-EC4A56D0304B}" presName="sibTrans" presStyleLbl="sibTrans1D1" presStyleIdx="2" presStyleCnt="6"/>
      <dgm:spPr/>
    </dgm:pt>
    <dgm:pt modelId="{71B83EDD-5EC6-9542-9C42-43E0ACBFF37F}" type="pres">
      <dgm:prSet presAssocID="{FFBE9616-D126-4911-8C0D-EC4A56D0304B}" presName="connectorText" presStyleLbl="sibTrans1D1" presStyleIdx="2" presStyleCnt="6"/>
      <dgm:spPr/>
    </dgm:pt>
    <dgm:pt modelId="{8AB994AD-F7DA-B649-BDBD-B849744FF30C}" type="pres">
      <dgm:prSet presAssocID="{5396DF2A-B9CC-4C47-B0CC-200B8B0B4BF9}" presName="node" presStyleLbl="node1" presStyleIdx="3" presStyleCnt="7">
        <dgm:presLayoutVars>
          <dgm:bulletEnabled val="1"/>
        </dgm:presLayoutVars>
      </dgm:prSet>
      <dgm:spPr/>
    </dgm:pt>
    <dgm:pt modelId="{6F3CC4D0-C6BE-F84B-AC35-95779CBDB81E}" type="pres">
      <dgm:prSet presAssocID="{E9356775-4C24-4329-84AE-E0628ECA8120}" presName="sibTrans" presStyleLbl="sibTrans1D1" presStyleIdx="3" presStyleCnt="6"/>
      <dgm:spPr/>
    </dgm:pt>
    <dgm:pt modelId="{8337C803-54B2-2C43-9809-F2D8747A4885}" type="pres">
      <dgm:prSet presAssocID="{E9356775-4C24-4329-84AE-E0628ECA8120}" presName="connectorText" presStyleLbl="sibTrans1D1" presStyleIdx="3" presStyleCnt="6"/>
      <dgm:spPr/>
    </dgm:pt>
    <dgm:pt modelId="{3FC2A37F-FB73-BB4D-B02A-EF40791A6D7C}" type="pres">
      <dgm:prSet presAssocID="{212E8D78-50A2-4939-9500-004A4F008B08}" presName="node" presStyleLbl="node1" presStyleIdx="4" presStyleCnt="7">
        <dgm:presLayoutVars>
          <dgm:bulletEnabled val="1"/>
        </dgm:presLayoutVars>
      </dgm:prSet>
      <dgm:spPr/>
    </dgm:pt>
    <dgm:pt modelId="{BD6D1DD8-7C2E-4843-96AF-F2AC23170389}" type="pres">
      <dgm:prSet presAssocID="{73BDAB48-0616-4AFD-A03B-583D6C80C02B}" presName="sibTrans" presStyleLbl="sibTrans1D1" presStyleIdx="4" presStyleCnt="6"/>
      <dgm:spPr/>
    </dgm:pt>
    <dgm:pt modelId="{C4172363-C4BC-824D-8844-6BD86C120110}" type="pres">
      <dgm:prSet presAssocID="{73BDAB48-0616-4AFD-A03B-583D6C80C02B}" presName="connectorText" presStyleLbl="sibTrans1D1" presStyleIdx="4" presStyleCnt="6"/>
      <dgm:spPr/>
    </dgm:pt>
    <dgm:pt modelId="{44258FAD-83F9-0642-92FA-0CB6C1DFEA3F}" type="pres">
      <dgm:prSet presAssocID="{FE2915C0-9AFE-CE40-9805-7B49E0BAFFB2}" presName="node" presStyleLbl="node1" presStyleIdx="5" presStyleCnt="7">
        <dgm:presLayoutVars>
          <dgm:bulletEnabled val="1"/>
        </dgm:presLayoutVars>
      </dgm:prSet>
      <dgm:spPr/>
    </dgm:pt>
    <dgm:pt modelId="{875898BD-9D52-8649-9B60-8C88E0BE9583}" type="pres">
      <dgm:prSet presAssocID="{8F36950D-B0E0-9049-B815-FE58B3CD1649}" presName="sibTrans" presStyleLbl="sibTrans1D1" presStyleIdx="5" presStyleCnt="6"/>
      <dgm:spPr/>
    </dgm:pt>
    <dgm:pt modelId="{C4087103-75F5-CD44-8CD9-F401F8185807}" type="pres">
      <dgm:prSet presAssocID="{8F36950D-B0E0-9049-B815-FE58B3CD1649}" presName="connectorText" presStyleLbl="sibTrans1D1" presStyleIdx="5" presStyleCnt="6"/>
      <dgm:spPr/>
    </dgm:pt>
    <dgm:pt modelId="{30945C84-6578-BD4B-ACDB-0D3C4B8740C0}" type="pres">
      <dgm:prSet presAssocID="{B22096FC-4EF1-F84B-BCF5-B611C04D7A32}" presName="node" presStyleLbl="node1" presStyleIdx="6" presStyleCnt="7">
        <dgm:presLayoutVars>
          <dgm:bulletEnabled val="1"/>
        </dgm:presLayoutVars>
      </dgm:prSet>
      <dgm:spPr/>
    </dgm:pt>
  </dgm:ptLst>
  <dgm:cxnLst>
    <dgm:cxn modelId="{7B3D4B00-CCE8-E84A-AA86-6A2606927663}" type="presOf" srcId="{212E8D78-50A2-4939-9500-004A4F008B08}" destId="{3FC2A37F-FB73-BB4D-B02A-EF40791A6D7C}" srcOrd="0" destOrd="0" presId="urn:microsoft.com/office/officeart/2016/7/layout/RepeatingBendingProcessNew"/>
    <dgm:cxn modelId="{E1F01903-86CB-644F-AC90-5C5321768295}" type="presOf" srcId="{FFBE9616-D126-4911-8C0D-EC4A56D0304B}" destId="{71B83EDD-5EC6-9542-9C42-43E0ACBFF37F}" srcOrd="1" destOrd="0" presId="urn:microsoft.com/office/officeart/2016/7/layout/RepeatingBendingProcessNew"/>
    <dgm:cxn modelId="{A98D9206-183A-834E-BE83-E27781048BF7}" type="presOf" srcId="{FE2915C0-9AFE-CE40-9805-7B49E0BAFFB2}" destId="{44258FAD-83F9-0642-92FA-0CB6C1DFEA3F}" srcOrd="0" destOrd="0" presId="urn:microsoft.com/office/officeart/2016/7/layout/RepeatingBendingProcessNew"/>
    <dgm:cxn modelId="{C06BC415-1791-3B47-96EC-E885C531730B}" type="presOf" srcId="{73BDAB48-0616-4AFD-A03B-583D6C80C02B}" destId="{BD6D1DD8-7C2E-4843-96AF-F2AC23170389}" srcOrd="0" destOrd="0" presId="urn:microsoft.com/office/officeart/2016/7/layout/RepeatingBendingProcessNew"/>
    <dgm:cxn modelId="{96E4E81A-86B2-491F-A9F7-FDD081FAAC7F}" srcId="{B066CD08-210C-4812-9088-B44112155FF9}" destId="{FFDDFFD0-C136-406E-83C7-9EFC3CB0BE07}" srcOrd="2" destOrd="0" parTransId="{CDB6BEFB-D5D0-446A-9BB0-52A696169A9B}" sibTransId="{FFBE9616-D126-4911-8C0D-EC4A56D0304B}"/>
    <dgm:cxn modelId="{7934901C-CA8D-2247-825D-B62F72C8ECC3}" type="presOf" srcId="{ADAB5D07-4A53-4814-A3E6-083FEB3E9DA9}" destId="{D2CA8122-9DC3-7F43-94CE-86E28ADBF1BF}" srcOrd="1" destOrd="0" presId="urn:microsoft.com/office/officeart/2016/7/layout/RepeatingBendingProcessNew"/>
    <dgm:cxn modelId="{37C00220-94E5-DA47-8280-664B343FD2F9}" type="presOf" srcId="{5396DF2A-B9CC-4C47-B0CC-200B8B0B4BF9}" destId="{8AB994AD-F7DA-B649-BDBD-B849744FF30C}" srcOrd="0" destOrd="0" presId="urn:microsoft.com/office/officeart/2016/7/layout/RepeatingBendingProcessNew"/>
    <dgm:cxn modelId="{FF194225-3342-8F49-BBF3-CA953771535E}" type="presOf" srcId="{AD9D367C-83F8-4072-BC55-A6A5451B75BD}" destId="{70F5977A-D9D0-234C-9233-8A1AFE8157DE}" srcOrd="0" destOrd="0" presId="urn:microsoft.com/office/officeart/2016/7/layout/RepeatingBendingProcessNew"/>
    <dgm:cxn modelId="{76787230-548B-8846-BE4A-6DD73C41FD54}" type="presOf" srcId="{B066CD08-210C-4812-9088-B44112155FF9}" destId="{0157084D-6A56-584C-ACE6-B14EDFF04F54}" srcOrd="0" destOrd="0" presId="urn:microsoft.com/office/officeart/2016/7/layout/RepeatingBendingProcessNew"/>
    <dgm:cxn modelId="{235C3835-FBB1-FC4D-A99F-07810C456CE4}" type="presOf" srcId="{FFBE9616-D126-4911-8C0D-EC4A56D0304B}" destId="{0ED7F007-74F0-A54B-AAAA-831F80976E28}" srcOrd="0" destOrd="0" presId="urn:microsoft.com/office/officeart/2016/7/layout/RepeatingBendingProcessNew"/>
    <dgm:cxn modelId="{0A68ED4F-7021-B749-9863-C1CA19BAA3E8}" type="presOf" srcId="{73BDAB48-0616-4AFD-A03B-583D6C80C02B}" destId="{C4172363-C4BC-824D-8844-6BD86C120110}" srcOrd="1" destOrd="0" presId="urn:microsoft.com/office/officeart/2016/7/layout/RepeatingBendingProcessNew"/>
    <dgm:cxn modelId="{56A8E652-FD47-1B43-A842-5AA7FB8D7B18}" type="presOf" srcId="{8F36950D-B0E0-9049-B815-FE58B3CD1649}" destId="{875898BD-9D52-8649-9B60-8C88E0BE9583}" srcOrd="0" destOrd="0" presId="urn:microsoft.com/office/officeart/2016/7/layout/RepeatingBendingProcessNew"/>
    <dgm:cxn modelId="{75C45461-8165-5E43-A936-E0A8CE23B2AA}" type="presOf" srcId="{76524E7C-D415-4DB2-A5D9-7C2F5E4E7B3D}" destId="{AAFE6767-C6FB-194A-A7D7-3808CB299B58}" srcOrd="0" destOrd="0" presId="urn:microsoft.com/office/officeart/2016/7/layout/RepeatingBendingProcessNew"/>
    <dgm:cxn modelId="{8035EA63-A3FF-B245-822E-B5016AFD0890}" type="presOf" srcId="{E9356775-4C24-4329-84AE-E0628ECA8120}" destId="{8337C803-54B2-2C43-9809-F2D8747A4885}" srcOrd="1" destOrd="0" presId="urn:microsoft.com/office/officeart/2016/7/layout/RepeatingBendingProcessNew"/>
    <dgm:cxn modelId="{9C2DBF66-A7E9-EA4A-B40F-3D62C10EC791}" type="presOf" srcId="{FFDDFFD0-C136-406E-83C7-9EFC3CB0BE07}" destId="{7CFC61C6-E91C-F94C-8E26-B62BEEC4D714}" srcOrd="0" destOrd="0" presId="urn:microsoft.com/office/officeart/2016/7/layout/RepeatingBendingProcessNew"/>
    <dgm:cxn modelId="{6E67417F-54AF-FF41-A8C9-A256B08BDDF5}" type="presOf" srcId="{F21DBC85-F2DD-4AE5-94AB-74998435DF95}" destId="{BE1FFB37-9B08-FC43-9115-8215FDB8B9B4}" srcOrd="0" destOrd="0" presId="urn:microsoft.com/office/officeart/2016/7/layout/RepeatingBendingProcessNew"/>
    <dgm:cxn modelId="{F07DC985-8272-0D46-835C-8EAD6FCCC75F}" type="presOf" srcId="{AD9D367C-83F8-4072-BC55-A6A5451B75BD}" destId="{F5E804A6-B1EC-CE48-BEAA-C0D0CD09CECA}" srcOrd="1" destOrd="0" presId="urn:microsoft.com/office/officeart/2016/7/layout/RepeatingBendingProcessNew"/>
    <dgm:cxn modelId="{B57E8686-7844-7D45-91C6-53F58662AE25}" type="presOf" srcId="{ADAB5D07-4A53-4814-A3E6-083FEB3E9DA9}" destId="{BE8ABE64-3EBA-F440-B2BB-5E72905134CC}" srcOrd="0" destOrd="0" presId="urn:microsoft.com/office/officeart/2016/7/layout/RepeatingBendingProcessNew"/>
    <dgm:cxn modelId="{234B6F92-DC1F-1245-8F01-6E296382FCC4}" srcId="{B066CD08-210C-4812-9088-B44112155FF9}" destId="{FE2915C0-9AFE-CE40-9805-7B49E0BAFFB2}" srcOrd="5" destOrd="0" parTransId="{2BF3E3E0-CB63-A549-BF62-D3F50BB2F58C}" sibTransId="{8F36950D-B0E0-9049-B815-FE58B3CD1649}"/>
    <dgm:cxn modelId="{D2B86FAD-0D99-456F-8114-72C00451D813}" srcId="{B066CD08-210C-4812-9088-B44112155FF9}" destId="{76524E7C-D415-4DB2-A5D9-7C2F5E4E7B3D}" srcOrd="0" destOrd="0" parTransId="{32E99C78-8E5C-4E19-A610-4777F66CD197}" sibTransId="{ADAB5D07-4A53-4814-A3E6-083FEB3E9DA9}"/>
    <dgm:cxn modelId="{A2D8ECB6-A06C-F04B-AC80-3521FCC44817}" type="presOf" srcId="{8F36950D-B0E0-9049-B815-FE58B3CD1649}" destId="{C4087103-75F5-CD44-8CD9-F401F8185807}" srcOrd="1" destOrd="0" presId="urn:microsoft.com/office/officeart/2016/7/layout/RepeatingBendingProcessNew"/>
    <dgm:cxn modelId="{50B0E7B7-5CC4-FF4A-B9A9-F953C780D311}" type="presOf" srcId="{E9356775-4C24-4329-84AE-E0628ECA8120}" destId="{6F3CC4D0-C6BE-F84B-AC35-95779CBDB81E}" srcOrd="0" destOrd="0" presId="urn:microsoft.com/office/officeart/2016/7/layout/RepeatingBendingProcessNew"/>
    <dgm:cxn modelId="{7B3FF5C8-BE58-8148-8BA0-BB05EBE76DF3}" srcId="{B066CD08-210C-4812-9088-B44112155FF9}" destId="{B22096FC-4EF1-F84B-BCF5-B611C04D7A32}" srcOrd="6" destOrd="0" parTransId="{7BCBF9B8-7EEF-8847-9732-D57359FA25BE}" sibTransId="{BB132715-17AC-B643-8667-382324D526F3}"/>
    <dgm:cxn modelId="{4FE1E2D0-729E-CC4D-9CE3-F203CA76FD3E}" type="presOf" srcId="{B22096FC-4EF1-F84B-BCF5-B611C04D7A32}" destId="{30945C84-6578-BD4B-ACDB-0D3C4B8740C0}" srcOrd="0" destOrd="0" presId="urn:microsoft.com/office/officeart/2016/7/layout/RepeatingBendingProcessNew"/>
    <dgm:cxn modelId="{314313EF-2F6A-4E14-9161-206443439371}" srcId="{B066CD08-210C-4812-9088-B44112155FF9}" destId="{F21DBC85-F2DD-4AE5-94AB-74998435DF95}" srcOrd="1" destOrd="0" parTransId="{DB0DFA99-72A3-4DFD-806E-073343E42CDB}" sibTransId="{AD9D367C-83F8-4072-BC55-A6A5451B75BD}"/>
    <dgm:cxn modelId="{0518A5F6-2D16-4F58-A008-0B2685052BBB}" srcId="{B066CD08-210C-4812-9088-B44112155FF9}" destId="{212E8D78-50A2-4939-9500-004A4F008B08}" srcOrd="4" destOrd="0" parTransId="{37671108-89B3-4F0F-862D-834F81EF558F}" sibTransId="{73BDAB48-0616-4AFD-A03B-583D6C80C02B}"/>
    <dgm:cxn modelId="{DD98B4FC-66E6-49CA-93C0-CE609EC9B3E6}" srcId="{B066CD08-210C-4812-9088-B44112155FF9}" destId="{5396DF2A-B9CC-4C47-B0CC-200B8B0B4BF9}" srcOrd="3" destOrd="0" parTransId="{E5339CB8-C160-4225-A8FE-93D660201605}" sibTransId="{E9356775-4C24-4329-84AE-E0628ECA8120}"/>
    <dgm:cxn modelId="{E2EC2246-0501-1448-9BC7-194DF8158960}" type="presParOf" srcId="{0157084D-6A56-584C-ACE6-B14EDFF04F54}" destId="{AAFE6767-C6FB-194A-A7D7-3808CB299B58}" srcOrd="0" destOrd="0" presId="urn:microsoft.com/office/officeart/2016/7/layout/RepeatingBendingProcessNew"/>
    <dgm:cxn modelId="{A94AB7AD-2593-C24D-B17B-898A64DF83DC}" type="presParOf" srcId="{0157084D-6A56-584C-ACE6-B14EDFF04F54}" destId="{BE8ABE64-3EBA-F440-B2BB-5E72905134CC}" srcOrd="1" destOrd="0" presId="urn:microsoft.com/office/officeart/2016/7/layout/RepeatingBendingProcessNew"/>
    <dgm:cxn modelId="{EA134715-385B-5545-B803-858E669C6684}" type="presParOf" srcId="{BE8ABE64-3EBA-F440-B2BB-5E72905134CC}" destId="{D2CA8122-9DC3-7F43-94CE-86E28ADBF1BF}" srcOrd="0" destOrd="0" presId="urn:microsoft.com/office/officeart/2016/7/layout/RepeatingBendingProcessNew"/>
    <dgm:cxn modelId="{18248E02-3CD7-FB46-8AA3-A5D35943C8D2}" type="presParOf" srcId="{0157084D-6A56-584C-ACE6-B14EDFF04F54}" destId="{BE1FFB37-9B08-FC43-9115-8215FDB8B9B4}" srcOrd="2" destOrd="0" presId="urn:microsoft.com/office/officeart/2016/7/layout/RepeatingBendingProcessNew"/>
    <dgm:cxn modelId="{7634975C-C080-394F-A548-C4D7A6424685}" type="presParOf" srcId="{0157084D-6A56-584C-ACE6-B14EDFF04F54}" destId="{70F5977A-D9D0-234C-9233-8A1AFE8157DE}" srcOrd="3" destOrd="0" presId="urn:microsoft.com/office/officeart/2016/7/layout/RepeatingBendingProcessNew"/>
    <dgm:cxn modelId="{3CFCE0F8-9268-3C41-A34F-3FBF425291F3}" type="presParOf" srcId="{70F5977A-D9D0-234C-9233-8A1AFE8157DE}" destId="{F5E804A6-B1EC-CE48-BEAA-C0D0CD09CECA}" srcOrd="0" destOrd="0" presId="urn:microsoft.com/office/officeart/2016/7/layout/RepeatingBendingProcessNew"/>
    <dgm:cxn modelId="{A0D7B918-796F-8049-8CFF-09D9FABEECB1}" type="presParOf" srcId="{0157084D-6A56-584C-ACE6-B14EDFF04F54}" destId="{7CFC61C6-E91C-F94C-8E26-B62BEEC4D714}" srcOrd="4" destOrd="0" presId="urn:microsoft.com/office/officeart/2016/7/layout/RepeatingBendingProcessNew"/>
    <dgm:cxn modelId="{AC98AFCC-63D6-A347-A97B-677976D01A09}" type="presParOf" srcId="{0157084D-6A56-584C-ACE6-B14EDFF04F54}" destId="{0ED7F007-74F0-A54B-AAAA-831F80976E28}" srcOrd="5" destOrd="0" presId="urn:microsoft.com/office/officeart/2016/7/layout/RepeatingBendingProcessNew"/>
    <dgm:cxn modelId="{16B1BBF9-85EB-8F42-95F5-AF280A6FEC9A}" type="presParOf" srcId="{0ED7F007-74F0-A54B-AAAA-831F80976E28}" destId="{71B83EDD-5EC6-9542-9C42-43E0ACBFF37F}" srcOrd="0" destOrd="0" presId="urn:microsoft.com/office/officeart/2016/7/layout/RepeatingBendingProcessNew"/>
    <dgm:cxn modelId="{15DFBD82-6ACF-A24C-A3C9-0A102DED0A87}" type="presParOf" srcId="{0157084D-6A56-584C-ACE6-B14EDFF04F54}" destId="{8AB994AD-F7DA-B649-BDBD-B849744FF30C}" srcOrd="6" destOrd="0" presId="urn:microsoft.com/office/officeart/2016/7/layout/RepeatingBendingProcessNew"/>
    <dgm:cxn modelId="{1E3349DE-9C8D-5647-A350-727973C1A2F8}" type="presParOf" srcId="{0157084D-6A56-584C-ACE6-B14EDFF04F54}" destId="{6F3CC4D0-C6BE-F84B-AC35-95779CBDB81E}" srcOrd="7" destOrd="0" presId="urn:microsoft.com/office/officeart/2016/7/layout/RepeatingBendingProcessNew"/>
    <dgm:cxn modelId="{4C46C9CA-A39C-5046-BBF4-E5CD12E49FA8}" type="presParOf" srcId="{6F3CC4D0-C6BE-F84B-AC35-95779CBDB81E}" destId="{8337C803-54B2-2C43-9809-F2D8747A4885}" srcOrd="0" destOrd="0" presId="urn:microsoft.com/office/officeart/2016/7/layout/RepeatingBendingProcessNew"/>
    <dgm:cxn modelId="{E24DB5D4-5B03-6643-A8E6-60A293585F28}" type="presParOf" srcId="{0157084D-6A56-584C-ACE6-B14EDFF04F54}" destId="{3FC2A37F-FB73-BB4D-B02A-EF40791A6D7C}" srcOrd="8" destOrd="0" presId="urn:microsoft.com/office/officeart/2016/7/layout/RepeatingBendingProcessNew"/>
    <dgm:cxn modelId="{B7AC29E5-6604-FA4E-BC11-4025CD6582E5}" type="presParOf" srcId="{0157084D-6A56-584C-ACE6-B14EDFF04F54}" destId="{BD6D1DD8-7C2E-4843-96AF-F2AC23170389}" srcOrd="9" destOrd="0" presId="urn:microsoft.com/office/officeart/2016/7/layout/RepeatingBendingProcessNew"/>
    <dgm:cxn modelId="{16E58584-46DC-8548-89A3-3B660EB0EB0D}" type="presParOf" srcId="{BD6D1DD8-7C2E-4843-96AF-F2AC23170389}" destId="{C4172363-C4BC-824D-8844-6BD86C120110}" srcOrd="0" destOrd="0" presId="urn:microsoft.com/office/officeart/2016/7/layout/RepeatingBendingProcessNew"/>
    <dgm:cxn modelId="{672BA830-AA57-8545-9746-E6B6A968E56C}" type="presParOf" srcId="{0157084D-6A56-584C-ACE6-B14EDFF04F54}" destId="{44258FAD-83F9-0642-92FA-0CB6C1DFEA3F}" srcOrd="10" destOrd="0" presId="urn:microsoft.com/office/officeart/2016/7/layout/RepeatingBendingProcessNew"/>
    <dgm:cxn modelId="{BE2A2E9A-1AE7-A848-872C-7C427B25234F}" type="presParOf" srcId="{0157084D-6A56-584C-ACE6-B14EDFF04F54}" destId="{875898BD-9D52-8649-9B60-8C88E0BE9583}" srcOrd="11" destOrd="0" presId="urn:microsoft.com/office/officeart/2016/7/layout/RepeatingBendingProcessNew"/>
    <dgm:cxn modelId="{0FFD90BC-3184-0A45-8AB3-8DA228AC15AD}" type="presParOf" srcId="{875898BD-9D52-8649-9B60-8C88E0BE9583}" destId="{C4087103-75F5-CD44-8CD9-F401F8185807}" srcOrd="0" destOrd="0" presId="urn:microsoft.com/office/officeart/2016/7/layout/RepeatingBendingProcessNew"/>
    <dgm:cxn modelId="{B02E38CB-9F3D-6C4D-85F5-6A9932FF4BD5}" type="presParOf" srcId="{0157084D-6A56-584C-ACE6-B14EDFF04F54}" destId="{30945C84-6578-BD4B-ACDB-0D3C4B8740C0}"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1D531B-C1FE-41F9-90FB-A87508640FB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14B70EA8-9B4E-48A4-BB8B-92F2E260A567}">
      <dgm:prSet custT="1"/>
      <dgm:spPr/>
      <dgm:t>
        <a:bodyPr/>
        <a:lstStyle/>
        <a:p>
          <a:r>
            <a:rPr lang="da-DK" sz="1200" dirty="0"/>
            <a:t>Superliga 2023/24</a:t>
          </a:r>
        </a:p>
        <a:p>
          <a:endParaRPr lang="da-DK" sz="1200" dirty="0"/>
        </a:p>
        <a:p>
          <a:r>
            <a:rPr lang="da-DK" sz="1200" dirty="0" err="1"/>
            <a:t>StatsBomb</a:t>
          </a:r>
          <a:r>
            <a:rPr lang="da-DK" sz="1200" dirty="0"/>
            <a:t> API</a:t>
          </a:r>
        </a:p>
      </dgm:t>
    </dgm:pt>
    <dgm:pt modelId="{C50B15EB-8AAE-4049-B615-A18B52FAF377}" type="parTrans" cxnId="{96A187ED-A7A1-456D-A5CA-D348E18D71B8}">
      <dgm:prSet/>
      <dgm:spPr/>
      <dgm:t>
        <a:bodyPr/>
        <a:lstStyle/>
        <a:p>
          <a:endParaRPr lang="en-US"/>
        </a:p>
      </dgm:t>
    </dgm:pt>
    <dgm:pt modelId="{D5918F40-7B52-419F-83A4-A2E0C1CE6622}" type="sibTrans" cxnId="{96A187ED-A7A1-456D-A5CA-D348E18D71B8}">
      <dgm:prSet/>
      <dgm:spPr/>
      <dgm:t>
        <a:bodyPr/>
        <a:lstStyle/>
        <a:p>
          <a:endParaRPr lang="en-US"/>
        </a:p>
      </dgm:t>
    </dgm:pt>
    <dgm:pt modelId="{FEF3A13B-1DEF-48B2-A895-F95EA2A4356B}">
      <dgm:prSet custT="1"/>
      <dgm:spPr/>
      <dgm:t>
        <a:bodyPr/>
        <a:lstStyle/>
        <a:p>
          <a:r>
            <a:rPr lang="da-DK" sz="1200" dirty="0"/>
            <a:t>Aggregere, formatere &amp; renser data</a:t>
          </a:r>
        </a:p>
      </dgm:t>
    </dgm:pt>
    <dgm:pt modelId="{6C212A83-11D2-4B58-B2F7-B372D0630EA9}" type="parTrans" cxnId="{E7D1B03C-C412-4148-8AAD-15AC02C11FD3}">
      <dgm:prSet/>
      <dgm:spPr/>
      <dgm:t>
        <a:bodyPr/>
        <a:lstStyle/>
        <a:p>
          <a:endParaRPr lang="en-US"/>
        </a:p>
      </dgm:t>
    </dgm:pt>
    <dgm:pt modelId="{B758D83B-8744-4406-8295-9CFF250A67C5}" type="sibTrans" cxnId="{E7D1B03C-C412-4148-8AAD-15AC02C11FD3}">
      <dgm:prSet/>
      <dgm:spPr/>
      <dgm:t>
        <a:bodyPr/>
        <a:lstStyle/>
        <a:p>
          <a:endParaRPr lang="en-US"/>
        </a:p>
      </dgm:t>
    </dgm:pt>
    <dgm:pt modelId="{B2E94E76-4E0A-4162-B556-D6A881CC8B71}">
      <dgm:prSet custT="1"/>
      <dgm:spPr/>
      <dgm:t>
        <a:bodyPr/>
        <a:lstStyle/>
        <a:p>
          <a:r>
            <a:rPr lang="da-DK" sz="1200" dirty="0"/>
            <a:t>Visualisering af top 10</a:t>
          </a:r>
          <a:endParaRPr lang="en-US" sz="1200" dirty="0"/>
        </a:p>
      </dgm:t>
    </dgm:pt>
    <dgm:pt modelId="{D206678F-6A21-490F-9E60-DCBEF18C2B22}" type="parTrans" cxnId="{FC830D6B-A544-416C-B871-0E9DFA854610}">
      <dgm:prSet/>
      <dgm:spPr/>
      <dgm:t>
        <a:bodyPr/>
        <a:lstStyle/>
        <a:p>
          <a:endParaRPr lang="en-US"/>
        </a:p>
      </dgm:t>
    </dgm:pt>
    <dgm:pt modelId="{FD70097D-3831-4F37-A1F6-6740413EDA1B}" type="sibTrans" cxnId="{FC830D6B-A544-416C-B871-0E9DFA854610}">
      <dgm:prSet/>
      <dgm:spPr/>
      <dgm:t>
        <a:bodyPr/>
        <a:lstStyle/>
        <a:p>
          <a:endParaRPr lang="en-US"/>
        </a:p>
      </dgm:t>
    </dgm:pt>
    <dgm:pt modelId="{D3391634-A4E4-8541-88BC-2A78A95E3C19}">
      <dgm:prSet custT="1"/>
      <dgm:spPr/>
      <dgm:t>
        <a:bodyPr/>
        <a:lstStyle/>
        <a:p>
          <a:r>
            <a:rPr lang="da-DK" sz="1200" dirty="0"/>
            <a:t>Valg af variabler</a:t>
          </a:r>
        </a:p>
        <a:p>
          <a:endParaRPr lang="da-DK" sz="1200" dirty="0"/>
        </a:p>
        <a:p>
          <a:r>
            <a:rPr lang="da-DK" sz="1200" dirty="0"/>
            <a:t>Generering en funktion til at simulere kampe</a:t>
          </a:r>
        </a:p>
      </dgm:t>
    </dgm:pt>
    <dgm:pt modelId="{706F5BAE-A212-D541-A838-B937B7DD411F}" type="parTrans" cxnId="{E3A017D2-E2B2-6D4C-892D-7713EAEB728F}">
      <dgm:prSet/>
      <dgm:spPr/>
      <dgm:t>
        <a:bodyPr/>
        <a:lstStyle/>
        <a:p>
          <a:endParaRPr lang="da-DK"/>
        </a:p>
      </dgm:t>
    </dgm:pt>
    <dgm:pt modelId="{DA1951D4-BE9B-EE47-9403-0DF89F45469C}" type="sibTrans" cxnId="{E3A017D2-E2B2-6D4C-892D-7713EAEB728F}">
      <dgm:prSet/>
      <dgm:spPr/>
      <dgm:t>
        <a:bodyPr/>
        <a:lstStyle/>
        <a:p>
          <a:endParaRPr lang="da-DK"/>
        </a:p>
      </dgm:t>
    </dgm:pt>
    <dgm:pt modelId="{09176731-2F3C-214B-B345-05EC24A61CE7}" type="pres">
      <dgm:prSet presAssocID="{1F1D531B-C1FE-41F9-90FB-A87508640FB2}" presName="hierChild1" presStyleCnt="0">
        <dgm:presLayoutVars>
          <dgm:chPref val="1"/>
          <dgm:dir/>
          <dgm:animOne val="branch"/>
          <dgm:animLvl val="lvl"/>
          <dgm:resizeHandles/>
        </dgm:presLayoutVars>
      </dgm:prSet>
      <dgm:spPr/>
    </dgm:pt>
    <dgm:pt modelId="{4A29B0D2-9229-1041-BFFB-717938E0001C}" type="pres">
      <dgm:prSet presAssocID="{14B70EA8-9B4E-48A4-BB8B-92F2E260A567}" presName="hierRoot1" presStyleCnt="0"/>
      <dgm:spPr/>
    </dgm:pt>
    <dgm:pt modelId="{04DAE921-6D22-9347-AFF4-FF114579B952}" type="pres">
      <dgm:prSet presAssocID="{14B70EA8-9B4E-48A4-BB8B-92F2E260A567}" presName="composite" presStyleCnt="0"/>
      <dgm:spPr/>
    </dgm:pt>
    <dgm:pt modelId="{F87F485A-119B-E346-A2FA-89957CC18AFE}" type="pres">
      <dgm:prSet presAssocID="{14B70EA8-9B4E-48A4-BB8B-92F2E260A567}" presName="background" presStyleLbl="node0" presStyleIdx="0" presStyleCnt="4"/>
      <dgm:spPr/>
    </dgm:pt>
    <dgm:pt modelId="{BF19EF9E-B585-8440-B608-C086FA760B24}" type="pres">
      <dgm:prSet presAssocID="{14B70EA8-9B4E-48A4-BB8B-92F2E260A567}" presName="text" presStyleLbl="fgAcc0" presStyleIdx="0" presStyleCnt="4">
        <dgm:presLayoutVars>
          <dgm:chPref val="3"/>
        </dgm:presLayoutVars>
      </dgm:prSet>
      <dgm:spPr/>
    </dgm:pt>
    <dgm:pt modelId="{A5C20CE7-2FEF-2E48-B93C-E53BEA798ABB}" type="pres">
      <dgm:prSet presAssocID="{14B70EA8-9B4E-48A4-BB8B-92F2E260A567}" presName="hierChild2" presStyleCnt="0"/>
      <dgm:spPr/>
    </dgm:pt>
    <dgm:pt modelId="{18687D8F-72BB-C349-B076-7947B505DEEF}" type="pres">
      <dgm:prSet presAssocID="{FEF3A13B-1DEF-48B2-A895-F95EA2A4356B}" presName="hierRoot1" presStyleCnt="0"/>
      <dgm:spPr/>
    </dgm:pt>
    <dgm:pt modelId="{82F28570-7DB2-5B40-8B96-9E60A859AA21}" type="pres">
      <dgm:prSet presAssocID="{FEF3A13B-1DEF-48B2-A895-F95EA2A4356B}" presName="composite" presStyleCnt="0"/>
      <dgm:spPr/>
    </dgm:pt>
    <dgm:pt modelId="{83967286-215C-7048-ADC3-8ACFD9754890}" type="pres">
      <dgm:prSet presAssocID="{FEF3A13B-1DEF-48B2-A895-F95EA2A4356B}" presName="background" presStyleLbl="node0" presStyleIdx="1" presStyleCnt="4"/>
      <dgm:spPr/>
    </dgm:pt>
    <dgm:pt modelId="{F896FFA8-510E-7642-9B79-1434F99B7970}" type="pres">
      <dgm:prSet presAssocID="{FEF3A13B-1DEF-48B2-A895-F95EA2A4356B}" presName="text" presStyleLbl="fgAcc0" presStyleIdx="1" presStyleCnt="4">
        <dgm:presLayoutVars>
          <dgm:chPref val="3"/>
        </dgm:presLayoutVars>
      </dgm:prSet>
      <dgm:spPr/>
    </dgm:pt>
    <dgm:pt modelId="{9B5B1C51-25A0-C44D-9A8F-19F266A13011}" type="pres">
      <dgm:prSet presAssocID="{FEF3A13B-1DEF-48B2-A895-F95EA2A4356B}" presName="hierChild2" presStyleCnt="0"/>
      <dgm:spPr/>
    </dgm:pt>
    <dgm:pt modelId="{59EE8A2B-DE2B-BF4F-93C2-3716DFB5D48A}" type="pres">
      <dgm:prSet presAssocID="{B2E94E76-4E0A-4162-B556-D6A881CC8B71}" presName="hierRoot1" presStyleCnt="0"/>
      <dgm:spPr/>
    </dgm:pt>
    <dgm:pt modelId="{A5E6B9AF-AE78-1548-915A-C9F38705BFE6}" type="pres">
      <dgm:prSet presAssocID="{B2E94E76-4E0A-4162-B556-D6A881CC8B71}" presName="composite" presStyleCnt="0"/>
      <dgm:spPr/>
    </dgm:pt>
    <dgm:pt modelId="{F0647356-29B1-C144-8B6A-5976FA3973F9}" type="pres">
      <dgm:prSet presAssocID="{B2E94E76-4E0A-4162-B556-D6A881CC8B71}" presName="background" presStyleLbl="node0" presStyleIdx="2" presStyleCnt="4"/>
      <dgm:spPr/>
    </dgm:pt>
    <dgm:pt modelId="{0D83236F-733F-D844-ADD5-C74F3EFDEBE3}" type="pres">
      <dgm:prSet presAssocID="{B2E94E76-4E0A-4162-B556-D6A881CC8B71}" presName="text" presStyleLbl="fgAcc0" presStyleIdx="2" presStyleCnt="4">
        <dgm:presLayoutVars>
          <dgm:chPref val="3"/>
        </dgm:presLayoutVars>
      </dgm:prSet>
      <dgm:spPr/>
    </dgm:pt>
    <dgm:pt modelId="{63AB60D8-057C-B24F-AAE5-76C796F6247D}" type="pres">
      <dgm:prSet presAssocID="{B2E94E76-4E0A-4162-B556-D6A881CC8B71}" presName="hierChild2" presStyleCnt="0"/>
      <dgm:spPr/>
    </dgm:pt>
    <dgm:pt modelId="{5162AD62-F027-B149-9F14-7E063D553B28}" type="pres">
      <dgm:prSet presAssocID="{D3391634-A4E4-8541-88BC-2A78A95E3C19}" presName="hierRoot1" presStyleCnt="0"/>
      <dgm:spPr/>
    </dgm:pt>
    <dgm:pt modelId="{51966A39-2AAA-CF4C-B606-8A823A86B200}" type="pres">
      <dgm:prSet presAssocID="{D3391634-A4E4-8541-88BC-2A78A95E3C19}" presName="composite" presStyleCnt="0"/>
      <dgm:spPr/>
    </dgm:pt>
    <dgm:pt modelId="{F15AAD44-D571-6D41-8F10-1B30BD6090FB}" type="pres">
      <dgm:prSet presAssocID="{D3391634-A4E4-8541-88BC-2A78A95E3C19}" presName="background" presStyleLbl="node0" presStyleIdx="3" presStyleCnt="4"/>
      <dgm:spPr/>
    </dgm:pt>
    <dgm:pt modelId="{70944A2C-6322-8C49-AB01-0274019A2731}" type="pres">
      <dgm:prSet presAssocID="{D3391634-A4E4-8541-88BC-2A78A95E3C19}" presName="text" presStyleLbl="fgAcc0" presStyleIdx="3" presStyleCnt="4">
        <dgm:presLayoutVars>
          <dgm:chPref val="3"/>
        </dgm:presLayoutVars>
      </dgm:prSet>
      <dgm:spPr/>
    </dgm:pt>
    <dgm:pt modelId="{A7361EDF-3EDC-EF44-A4F6-762CCCB4A920}" type="pres">
      <dgm:prSet presAssocID="{D3391634-A4E4-8541-88BC-2A78A95E3C19}" presName="hierChild2" presStyleCnt="0"/>
      <dgm:spPr/>
    </dgm:pt>
  </dgm:ptLst>
  <dgm:cxnLst>
    <dgm:cxn modelId="{13DC4725-CF7F-054D-AB2E-8E5986CE135D}" type="presOf" srcId="{B2E94E76-4E0A-4162-B556-D6A881CC8B71}" destId="{0D83236F-733F-D844-ADD5-C74F3EFDEBE3}" srcOrd="0" destOrd="0" presId="urn:microsoft.com/office/officeart/2005/8/layout/hierarchy1"/>
    <dgm:cxn modelId="{E7D1B03C-C412-4148-8AAD-15AC02C11FD3}" srcId="{1F1D531B-C1FE-41F9-90FB-A87508640FB2}" destId="{FEF3A13B-1DEF-48B2-A895-F95EA2A4356B}" srcOrd="1" destOrd="0" parTransId="{6C212A83-11D2-4B58-B2F7-B372D0630EA9}" sibTransId="{B758D83B-8744-4406-8295-9CFF250A67C5}"/>
    <dgm:cxn modelId="{B005B95B-B7E4-7F4A-9E67-5F1802133C42}" type="presOf" srcId="{D3391634-A4E4-8541-88BC-2A78A95E3C19}" destId="{70944A2C-6322-8C49-AB01-0274019A2731}" srcOrd="0" destOrd="0" presId="urn:microsoft.com/office/officeart/2005/8/layout/hierarchy1"/>
    <dgm:cxn modelId="{C5DE7D61-CB1F-E341-A038-213E9EC47E45}" type="presOf" srcId="{FEF3A13B-1DEF-48B2-A895-F95EA2A4356B}" destId="{F896FFA8-510E-7642-9B79-1434F99B7970}" srcOrd="0" destOrd="0" presId="urn:microsoft.com/office/officeart/2005/8/layout/hierarchy1"/>
    <dgm:cxn modelId="{FC830D6B-A544-416C-B871-0E9DFA854610}" srcId="{1F1D531B-C1FE-41F9-90FB-A87508640FB2}" destId="{B2E94E76-4E0A-4162-B556-D6A881CC8B71}" srcOrd="2" destOrd="0" parTransId="{D206678F-6A21-490F-9E60-DCBEF18C2B22}" sibTransId="{FD70097D-3831-4F37-A1F6-6740413EDA1B}"/>
    <dgm:cxn modelId="{6ED25CB3-9AA7-AE4E-9D94-AD25F3A9E02E}" type="presOf" srcId="{14B70EA8-9B4E-48A4-BB8B-92F2E260A567}" destId="{BF19EF9E-B585-8440-B608-C086FA760B24}" srcOrd="0" destOrd="0" presId="urn:microsoft.com/office/officeart/2005/8/layout/hierarchy1"/>
    <dgm:cxn modelId="{E3A017D2-E2B2-6D4C-892D-7713EAEB728F}" srcId="{1F1D531B-C1FE-41F9-90FB-A87508640FB2}" destId="{D3391634-A4E4-8541-88BC-2A78A95E3C19}" srcOrd="3" destOrd="0" parTransId="{706F5BAE-A212-D541-A838-B937B7DD411F}" sibTransId="{DA1951D4-BE9B-EE47-9403-0DF89F45469C}"/>
    <dgm:cxn modelId="{D757D6DD-C8A2-A04A-94C7-1C0981436D9E}" type="presOf" srcId="{1F1D531B-C1FE-41F9-90FB-A87508640FB2}" destId="{09176731-2F3C-214B-B345-05EC24A61CE7}" srcOrd="0" destOrd="0" presId="urn:microsoft.com/office/officeart/2005/8/layout/hierarchy1"/>
    <dgm:cxn modelId="{96A187ED-A7A1-456D-A5CA-D348E18D71B8}" srcId="{1F1D531B-C1FE-41F9-90FB-A87508640FB2}" destId="{14B70EA8-9B4E-48A4-BB8B-92F2E260A567}" srcOrd="0" destOrd="0" parTransId="{C50B15EB-8AAE-4049-B615-A18B52FAF377}" sibTransId="{D5918F40-7B52-419F-83A4-A2E0C1CE6622}"/>
    <dgm:cxn modelId="{7707EB5B-AF32-0F46-A368-ECC49E5E788D}" type="presParOf" srcId="{09176731-2F3C-214B-B345-05EC24A61CE7}" destId="{4A29B0D2-9229-1041-BFFB-717938E0001C}" srcOrd="0" destOrd="0" presId="urn:microsoft.com/office/officeart/2005/8/layout/hierarchy1"/>
    <dgm:cxn modelId="{35050336-A071-D74D-944C-2A27BDB42DE8}" type="presParOf" srcId="{4A29B0D2-9229-1041-BFFB-717938E0001C}" destId="{04DAE921-6D22-9347-AFF4-FF114579B952}" srcOrd="0" destOrd="0" presId="urn:microsoft.com/office/officeart/2005/8/layout/hierarchy1"/>
    <dgm:cxn modelId="{91F9FF3E-4878-EF41-A43D-656437339547}" type="presParOf" srcId="{04DAE921-6D22-9347-AFF4-FF114579B952}" destId="{F87F485A-119B-E346-A2FA-89957CC18AFE}" srcOrd="0" destOrd="0" presId="urn:microsoft.com/office/officeart/2005/8/layout/hierarchy1"/>
    <dgm:cxn modelId="{783F5B9C-8ACD-8846-9D42-74662C8FBE9A}" type="presParOf" srcId="{04DAE921-6D22-9347-AFF4-FF114579B952}" destId="{BF19EF9E-B585-8440-B608-C086FA760B24}" srcOrd="1" destOrd="0" presId="urn:microsoft.com/office/officeart/2005/8/layout/hierarchy1"/>
    <dgm:cxn modelId="{DE5B5832-E996-8B46-B551-5FF8A0B80884}" type="presParOf" srcId="{4A29B0D2-9229-1041-BFFB-717938E0001C}" destId="{A5C20CE7-2FEF-2E48-B93C-E53BEA798ABB}" srcOrd="1" destOrd="0" presId="urn:microsoft.com/office/officeart/2005/8/layout/hierarchy1"/>
    <dgm:cxn modelId="{4B55CAE3-7C1B-9447-9FBB-8F8630F0CCC7}" type="presParOf" srcId="{09176731-2F3C-214B-B345-05EC24A61CE7}" destId="{18687D8F-72BB-C349-B076-7947B505DEEF}" srcOrd="1" destOrd="0" presId="urn:microsoft.com/office/officeart/2005/8/layout/hierarchy1"/>
    <dgm:cxn modelId="{66575E83-226D-6D47-807E-2342D2476229}" type="presParOf" srcId="{18687D8F-72BB-C349-B076-7947B505DEEF}" destId="{82F28570-7DB2-5B40-8B96-9E60A859AA21}" srcOrd="0" destOrd="0" presId="urn:microsoft.com/office/officeart/2005/8/layout/hierarchy1"/>
    <dgm:cxn modelId="{7632B2CE-3786-DA43-8C9F-9D9A91238EC9}" type="presParOf" srcId="{82F28570-7DB2-5B40-8B96-9E60A859AA21}" destId="{83967286-215C-7048-ADC3-8ACFD9754890}" srcOrd="0" destOrd="0" presId="urn:microsoft.com/office/officeart/2005/8/layout/hierarchy1"/>
    <dgm:cxn modelId="{14AD1E55-845D-5740-B571-FA3D9BECE210}" type="presParOf" srcId="{82F28570-7DB2-5B40-8B96-9E60A859AA21}" destId="{F896FFA8-510E-7642-9B79-1434F99B7970}" srcOrd="1" destOrd="0" presId="urn:microsoft.com/office/officeart/2005/8/layout/hierarchy1"/>
    <dgm:cxn modelId="{B7BC7210-D169-4343-A69B-B67A2B4A5250}" type="presParOf" srcId="{18687D8F-72BB-C349-B076-7947B505DEEF}" destId="{9B5B1C51-25A0-C44D-9A8F-19F266A13011}" srcOrd="1" destOrd="0" presId="urn:microsoft.com/office/officeart/2005/8/layout/hierarchy1"/>
    <dgm:cxn modelId="{D993A88A-590B-A743-A00D-46A8C33B628E}" type="presParOf" srcId="{09176731-2F3C-214B-B345-05EC24A61CE7}" destId="{59EE8A2B-DE2B-BF4F-93C2-3716DFB5D48A}" srcOrd="2" destOrd="0" presId="urn:microsoft.com/office/officeart/2005/8/layout/hierarchy1"/>
    <dgm:cxn modelId="{DAA5E800-4414-FB44-B8B8-F9B4867323AD}" type="presParOf" srcId="{59EE8A2B-DE2B-BF4F-93C2-3716DFB5D48A}" destId="{A5E6B9AF-AE78-1548-915A-C9F38705BFE6}" srcOrd="0" destOrd="0" presId="urn:microsoft.com/office/officeart/2005/8/layout/hierarchy1"/>
    <dgm:cxn modelId="{B05163D1-9247-A54E-9852-9233B868740A}" type="presParOf" srcId="{A5E6B9AF-AE78-1548-915A-C9F38705BFE6}" destId="{F0647356-29B1-C144-8B6A-5976FA3973F9}" srcOrd="0" destOrd="0" presId="urn:microsoft.com/office/officeart/2005/8/layout/hierarchy1"/>
    <dgm:cxn modelId="{D2DAD15C-5943-8942-84FF-3E0EDC4094B8}" type="presParOf" srcId="{A5E6B9AF-AE78-1548-915A-C9F38705BFE6}" destId="{0D83236F-733F-D844-ADD5-C74F3EFDEBE3}" srcOrd="1" destOrd="0" presId="urn:microsoft.com/office/officeart/2005/8/layout/hierarchy1"/>
    <dgm:cxn modelId="{8D6C609A-69A5-9341-AEB2-EB94EA2B84C9}" type="presParOf" srcId="{59EE8A2B-DE2B-BF4F-93C2-3716DFB5D48A}" destId="{63AB60D8-057C-B24F-AAE5-76C796F6247D}" srcOrd="1" destOrd="0" presId="urn:microsoft.com/office/officeart/2005/8/layout/hierarchy1"/>
    <dgm:cxn modelId="{5405A557-34A6-9349-8FEF-43DCA094AD79}" type="presParOf" srcId="{09176731-2F3C-214B-B345-05EC24A61CE7}" destId="{5162AD62-F027-B149-9F14-7E063D553B28}" srcOrd="3" destOrd="0" presId="urn:microsoft.com/office/officeart/2005/8/layout/hierarchy1"/>
    <dgm:cxn modelId="{BA1DE014-8CC9-9446-A17D-8D87851B1C38}" type="presParOf" srcId="{5162AD62-F027-B149-9F14-7E063D553B28}" destId="{51966A39-2AAA-CF4C-B606-8A823A86B200}" srcOrd="0" destOrd="0" presId="urn:microsoft.com/office/officeart/2005/8/layout/hierarchy1"/>
    <dgm:cxn modelId="{F5A9DBC3-CD75-CC43-85C7-870D8115AF85}" type="presParOf" srcId="{51966A39-2AAA-CF4C-B606-8A823A86B200}" destId="{F15AAD44-D571-6D41-8F10-1B30BD6090FB}" srcOrd="0" destOrd="0" presId="urn:microsoft.com/office/officeart/2005/8/layout/hierarchy1"/>
    <dgm:cxn modelId="{BFCC602E-EF0E-794D-8C45-FC80F827656F}" type="presParOf" srcId="{51966A39-2AAA-CF4C-B606-8A823A86B200}" destId="{70944A2C-6322-8C49-AB01-0274019A2731}" srcOrd="1" destOrd="0" presId="urn:microsoft.com/office/officeart/2005/8/layout/hierarchy1"/>
    <dgm:cxn modelId="{29794CA4-5E0E-CE45-98D4-7508CB516D4D}" type="presParOf" srcId="{5162AD62-F027-B149-9F14-7E063D553B28}" destId="{A7361EDF-3EDC-EF44-A4F6-762CCCB4A9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14619C-6B8D-424A-9983-D8A8DF9F53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71BA0A-B0CA-4E5A-9D56-C457E5C0C3C2}">
      <dgm:prSet/>
      <dgm:spPr/>
      <dgm:t>
        <a:bodyPr/>
        <a:lstStyle/>
        <a:p>
          <a:pPr>
            <a:lnSpc>
              <a:spcPct val="100000"/>
            </a:lnSpc>
          </a:pPr>
          <a:r>
            <a:rPr lang="en-AU" noProof="0" dirty="0">
              <a:solidFill>
                <a:schemeClr val="bg1"/>
              </a:solidFill>
            </a:rPr>
            <a:t>Expected goals</a:t>
          </a:r>
        </a:p>
      </dgm:t>
    </dgm:pt>
    <dgm:pt modelId="{31601EC3-699C-4D97-97C1-D9A3F254D1B3}" type="parTrans" cxnId="{4EAD4AF1-6F14-4A5C-9DE4-EF210970B477}">
      <dgm:prSet/>
      <dgm:spPr/>
      <dgm:t>
        <a:bodyPr/>
        <a:lstStyle/>
        <a:p>
          <a:endParaRPr lang="en-US"/>
        </a:p>
      </dgm:t>
    </dgm:pt>
    <dgm:pt modelId="{3425C150-F5F3-4788-965F-C8CC650C09B5}" type="sibTrans" cxnId="{4EAD4AF1-6F14-4A5C-9DE4-EF210970B477}">
      <dgm:prSet/>
      <dgm:spPr/>
      <dgm:t>
        <a:bodyPr/>
        <a:lstStyle/>
        <a:p>
          <a:endParaRPr lang="en-US"/>
        </a:p>
      </dgm:t>
    </dgm:pt>
    <dgm:pt modelId="{50EF1DC6-E576-4327-B48C-A78A53FEA21D}">
      <dgm:prSet/>
      <dgm:spPr/>
      <dgm:t>
        <a:bodyPr/>
        <a:lstStyle/>
        <a:p>
          <a:pPr>
            <a:lnSpc>
              <a:spcPct val="100000"/>
            </a:lnSpc>
          </a:pPr>
          <a:r>
            <a:rPr lang="da-DK">
              <a:solidFill>
                <a:schemeClr val="bg1"/>
              </a:solidFill>
            </a:rPr>
            <a:t>Antal skud</a:t>
          </a:r>
          <a:endParaRPr lang="en-US">
            <a:solidFill>
              <a:schemeClr val="bg1"/>
            </a:solidFill>
          </a:endParaRPr>
        </a:p>
      </dgm:t>
    </dgm:pt>
    <dgm:pt modelId="{4C56976D-66E4-44FF-B79A-667D5AFBCF92}" type="parTrans" cxnId="{95E0B783-9756-48F9-BCA4-7CBD1BB1FCA2}">
      <dgm:prSet/>
      <dgm:spPr/>
      <dgm:t>
        <a:bodyPr/>
        <a:lstStyle/>
        <a:p>
          <a:endParaRPr lang="en-US"/>
        </a:p>
      </dgm:t>
    </dgm:pt>
    <dgm:pt modelId="{EC9B0263-36C7-4847-B547-EF7E25ABA058}" type="sibTrans" cxnId="{95E0B783-9756-48F9-BCA4-7CBD1BB1FCA2}">
      <dgm:prSet/>
      <dgm:spPr/>
      <dgm:t>
        <a:bodyPr/>
        <a:lstStyle/>
        <a:p>
          <a:endParaRPr lang="en-US"/>
        </a:p>
      </dgm:t>
    </dgm:pt>
    <dgm:pt modelId="{C5475B5F-3C6C-434F-8451-CC542A0BD61C}">
      <dgm:prSet/>
      <dgm:spPr/>
      <dgm:t>
        <a:bodyPr/>
        <a:lstStyle/>
        <a:p>
          <a:pPr>
            <a:lnSpc>
              <a:spcPct val="100000"/>
            </a:lnSpc>
          </a:pPr>
          <a:r>
            <a:rPr lang="da-DK" dirty="0">
              <a:solidFill>
                <a:schemeClr val="bg1"/>
              </a:solidFill>
            </a:rPr>
            <a:t>Beregning af Brøndbys Xp</a:t>
          </a:r>
          <a:endParaRPr lang="en-US" dirty="0">
            <a:solidFill>
              <a:schemeClr val="bg1"/>
            </a:solidFill>
          </a:endParaRPr>
        </a:p>
      </dgm:t>
    </dgm:pt>
    <dgm:pt modelId="{39B37CAC-E6B6-4F28-BCEB-7ADD387F3070}" type="parTrans" cxnId="{3738E0F3-3079-4BA4-B051-0D98FD63FC89}">
      <dgm:prSet/>
      <dgm:spPr/>
      <dgm:t>
        <a:bodyPr/>
        <a:lstStyle/>
        <a:p>
          <a:endParaRPr lang="en-US"/>
        </a:p>
      </dgm:t>
    </dgm:pt>
    <dgm:pt modelId="{CDFA6601-B8F3-4AB4-A0FA-83C6DDFA4DFE}" type="sibTrans" cxnId="{3738E0F3-3079-4BA4-B051-0D98FD63FC89}">
      <dgm:prSet/>
      <dgm:spPr/>
      <dgm:t>
        <a:bodyPr/>
        <a:lstStyle/>
        <a:p>
          <a:endParaRPr lang="en-US"/>
        </a:p>
      </dgm:t>
    </dgm:pt>
    <dgm:pt modelId="{4FA68F53-9FA4-424F-A367-2E4515E27BB5}">
      <dgm:prSet/>
      <dgm:spPr/>
      <dgm:t>
        <a:bodyPr/>
        <a:lstStyle/>
        <a:p>
          <a:pPr>
            <a:lnSpc>
              <a:spcPct val="100000"/>
            </a:lnSpc>
          </a:pPr>
          <a:r>
            <a:rPr lang="da-DK">
              <a:solidFill>
                <a:schemeClr val="bg1"/>
              </a:solidFill>
            </a:rPr>
            <a:t>Antal simulationer</a:t>
          </a:r>
          <a:endParaRPr lang="en-US">
            <a:solidFill>
              <a:schemeClr val="bg1"/>
            </a:solidFill>
          </a:endParaRPr>
        </a:p>
      </dgm:t>
    </dgm:pt>
    <dgm:pt modelId="{223F24DB-1F3F-4D98-90C6-BF34AC8F5C27}" type="parTrans" cxnId="{B8D5E9FD-4A20-4786-BE27-877DE5C27394}">
      <dgm:prSet/>
      <dgm:spPr/>
      <dgm:t>
        <a:bodyPr/>
        <a:lstStyle/>
        <a:p>
          <a:endParaRPr lang="en-US"/>
        </a:p>
      </dgm:t>
    </dgm:pt>
    <dgm:pt modelId="{4E3E5F55-2948-48EB-A6C0-A726F5DB9F33}" type="sibTrans" cxnId="{B8D5E9FD-4A20-4786-BE27-877DE5C27394}">
      <dgm:prSet/>
      <dgm:spPr/>
      <dgm:t>
        <a:bodyPr/>
        <a:lstStyle/>
        <a:p>
          <a:endParaRPr lang="en-US"/>
        </a:p>
      </dgm:t>
    </dgm:pt>
    <dgm:pt modelId="{F6C53A36-76FF-4F24-B07E-E3250F5DD0DF}" type="pres">
      <dgm:prSet presAssocID="{0214619C-6B8D-424A-9983-D8A8DF9F53FA}" presName="root" presStyleCnt="0">
        <dgm:presLayoutVars>
          <dgm:dir/>
          <dgm:resizeHandles val="exact"/>
        </dgm:presLayoutVars>
      </dgm:prSet>
      <dgm:spPr/>
    </dgm:pt>
    <dgm:pt modelId="{1EB0AB81-6050-4B83-86E3-685D59325CA6}" type="pres">
      <dgm:prSet presAssocID="{8371BA0A-B0CA-4E5A-9D56-C457E5C0C3C2}" presName="compNode" presStyleCnt="0"/>
      <dgm:spPr/>
    </dgm:pt>
    <dgm:pt modelId="{CBDD2350-A320-4838-9C7B-D08C32E0B23E}" type="pres">
      <dgm:prSet presAssocID="{8371BA0A-B0CA-4E5A-9D56-C457E5C0C3C2}" presName="bgRect" presStyleLbl="bgShp" presStyleIdx="0" presStyleCnt="4"/>
      <dgm:spPr/>
    </dgm:pt>
    <dgm:pt modelId="{79584DA5-CB90-4306-AF56-CCFC25192B9D}" type="pres">
      <dgm:prSet presAssocID="{8371BA0A-B0CA-4E5A-9D56-C457E5C0C3C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ål kontur"/>
        </a:ext>
      </dgm:extLst>
    </dgm:pt>
    <dgm:pt modelId="{DAB5C4FF-9565-4651-8D5D-E39DA35862D4}" type="pres">
      <dgm:prSet presAssocID="{8371BA0A-B0CA-4E5A-9D56-C457E5C0C3C2}" presName="spaceRect" presStyleCnt="0"/>
      <dgm:spPr/>
    </dgm:pt>
    <dgm:pt modelId="{6031C006-3D4C-4F4F-A928-AF020744E70C}" type="pres">
      <dgm:prSet presAssocID="{8371BA0A-B0CA-4E5A-9D56-C457E5C0C3C2}" presName="parTx" presStyleLbl="revTx" presStyleIdx="0" presStyleCnt="4">
        <dgm:presLayoutVars>
          <dgm:chMax val="0"/>
          <dgm:chPref val="0"/>
        </dgm:presLayoutVars>
      </dgm:prSet>
      <dgm:spPr/>
    </dgm:pt>
    <dgm:pt modelId="{7626FFDF-6AC2-4D22-A0AD-942623FF3F99}" type="pres">
      <dgm:prSet presAssocID="{3425C150-F5F3-4788-965F-C8CC650C09B5}" presName="sibTrans" presStyleCnt="0"/>
      <dgm:spPr/>
    </dgm:pt>
    <dgm:pt modelId="{F8D3F377-6E90-48ED-B0FC-732B6CAC2860}" type="pres">
      <dgm:prSet presAssocID="{50EF1DC6-E576-4327-B48C-A78A53FEA21D}" presName="compNode" presStyleCnt="0"/>
      <dgm:spPr/>
    </dgm:pt>
    <dgm:pt modelId="{6CB4D215-6AE5-4304-AEAD-1CC463C31856}" type="pres">
      <dgm:prSet presAssocID="{50EF1DC6-E576-4327-B48C-A78A53FEA21D}" presName="bgRect" presStyleLbl="bgShp" presStyleIdx="1" presStyleCnt="4"/>
      <dgm:spPr/>
    </dgm:pt>
    <dgm:pt modelId="{29B6740F-5B46-43E6-B0F3-A3597B2F3D68}" type="pres">
      <dgm:prSet presAssocID="{50EF1DC6-E576-4327-B48C-A78A53FEA21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dboldmål kontur"/>
        </a:ext>
      </dgm:extLst>
    </dgm:pt>
    <dgm:pt modelId="{167737EB-CBBB-4CC5-A9C2-F9540750C104}" type="pres">
      <dgm:prSet presAssocID="{50EF1DC6-E576-4327-B48C-A78A53FEA21D}" presName="spaceRect" presStyleCnt="0"/>
      <dgm:spPr/>
    </dgm:pt>
    <dgm:pt modelId="{CEE343C8-B6A6-4834-AFAC-E436EFADC8F0}" type="pres">
      <dgm:prSet presAssocID="{50EF1DC6-E576-4327-B48C-A78A53FEA21D}" presName="parTx" presStyleLbl="revTx" presStyleIdx="1" presStyleCnt="4">
        <dgm:presLayoutVars>
          <dgm:chMax val="0"/>
          <dgm:chPref val="0"/>
        </dgm:presLayoutVars>
      </dgm:prSet>
      <dgm:spPr/>
    </dgm:pt>
    <dgm:pt modelId="{B6F5D6A8-685D-45D1-B7D8-31505BC30545}" type="pres">
      <dgm:prSet presAssocID="{EC9B0263-36C7-4847-B547-EF7E25ABA058}" presName="sibTrans" presStyleCnt="0"/>
      <dgm:spPr/>
    </dgm:pt>
    <dgm:pt modelId="{A817BBC0-1BA0-4994-BB2E-8FACA80AAAA3}" type="pres">
      <dgm:prSet presAssocID="{4FA68F53-9FA4-424F-A367-2E4515E27BB5}" presName="compNode" presStyleCnt="0"/>
      <dgm:spPr/>
    </dgm:pt>
    <dgm:pt modelId="{36E9D46D-4362-4FC8-B268-19B6C662B35C}" type="pres">
      <dgm:prSet presAssocID="{4FA68F53-9FA4-424F-A367-2E4515E27BB5}" presName="bgRect" presStyleLbl="bgShp" presStyleIdx="2" presStyleCnt="4"/>
      <dgm:spPr/>
    </dgm:pt>
    <dgm:pt modelId="{F806A7A3-1111-4CAC-8019-A07D2D1689D5}" type="pres">
      <dgm:prSet presAssocID="{4FA68F53-9FA4-424F-A367-2E4515E27BB5}" presName="iconRect"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tistik kontur"/>
        </a:ext>
      </dgm:extLst>
    </dgm:pt>
    <dgm:pt modelId="{EBBACE96-B192-4880-8D5A-74440E7217DA}" type="pres">
      <dgm:prSet presAssocID="{4FA68F53-9FA4-424F-A367-2E4515E27BB5}" presName="spaceRect" presStyleCnt="0"/>
      <dgm:spPr/>
    </dgm:pt>
    <dgm:pt modelId="{B37297B7-8469-4449-AE97-C7469C7DC48B}" type="pres">
      <dgm:prSet presAssocID="{4FA68F53-9FA4-424F-A367-2E4515E27BB5}" presName="parTx" presStyleLbl="revTx" presStyleIdx="2" presStyleCnt="4">
        <dgm:presLayoutVars>
          <dgm:chMax val="0"/>
          <dgm:chPref val="0"/>
        </dgm:presLayoutVars>
      </dgm:prSet>
      <dgm:spPr/>
    </dgm:pt>
    <dgm:pt modelId="{CDEACB3F-C0D2-9D4C-8B0C-286A30CBE731}" type="pres">
      <dgm:prSet presAssocID="{4E3E5F55-2948-48EB-A6C0-A726F5DB9F33}" presName="sibTrans" presStyleCnt="0"/>
      <dgm:spPr/>
    </dgm:pt>
    <dgm:pt modelId="{14E0438B-E822-4730-BD5E-22D5EC1BE6F0}" type="pres">
      <dgm:prSet presAssocID="{C5475B5F-3C6C-434F-8451-CC542A0BD61C}" presName="compNode" presStyleCnt="0"/>
      <dgm:spPr/>
    </dgm:pt>
    <dgm:pt modelId="{C3B6CE08-DB7F-4BE8-8BB5-413EEAF45C01}" type="pres">
      <dgm:prSet presAssocID="{C5475B5F-3C6C-434F-8451-CC542A0BD61C}" presName="bgRect" presStyleLbl="bgShp" presStyleIdx="3" presStyleCnt="4"/>
      <dgm:spPr/>
    </dgm:pt>
    <dgm:pt modelId="{4B92EFBB-1994-4C70-87B9-E81CBB69855B}" type="pres">
      <dgm:prSet presAssocID="{C5475B5F-3C6C-434F-8451-CC542A0BD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6F2F2085-DDE6-4EE4-AC2C-9FE04F7EB025}" type="pres">
      <dgm:prSet presAssocID="{C5475B5F-3C6C-434F-8451-CC542A0BD61C}" presName="spaceRect" presStyleCnt="0"/>
      <dgm:spPr/>
    </dgm:pt>
    <dgm:pt modelId="{29DC156D-FE9E-44F1-AF02-2204E572809F}" type="pres">
      <dgm:prSet presAssocID="{C5475B5F-3C6C-434F-8451-CC542A0BD61C}" presName="parTx" presStyleLbl="revTx" presStyleIdx="3" presStyleCnt="4">
        <dgm:presLayoutVars>
          <dgm:chMax val="0"/>
          <dgm:chPref val="0"/>
        </dgm:presLayoutVars>
      </dgm:prSet>
      <dgm:spPr/>
    </dgm:pt>
  </dgm:ptLst>
  <dgm:cxnLst>
    <dgm:cxn modelId="{0EE63507-A8AF-8748-9A1F-BCB7F39392B5}" type="presOf" srcId="{4FA68F53-9FA4-424F-A367-2E4515E27BB5}" destId="{B37297B7-8469-4449-AE97-C7469C7DC48B}" srcOrd="0" destOrd="0" presId="urn:microsoft.com/office/officeart/2018/2/layout/IconVerticalSolidList"/>
    <dgm:cxn modelId="{D3BDEA32-BA4C-44C3-836B-89781ABB95CA}" type="presOf" srcId="{0214619C-6B8D-424A-9983-D8A8DF9F53FA}" destId="{F6C53A36-76FF-4F24-B07E-E3250F5DD0DF}" srcOrd="0" destOrd="0" presId="urn:microsoft.com/office/officeart/2018/2/layout/IconVerticalSolidList"/>
    <dgm:cxn modelId="{BC693969-EB32-4444-A188-EEFE0D1A23F9}" type="presOf" srcId="{8371BA0A-B0CA-4E5A-9D56-C457E5C0C3C2}" destId="{6031C006-3D4C-4F4F-A928-AF020744E70C}" srcOrd="0" destOrd="0" presId="urn:microsoft.com/office/officeart/2018/2/layout/IconVerticalSolidList"/>
    <dgm:cxn modelId="{A1C65382-32B5-6E46-AB85-93BFD30A31CF}" type="presOf" srcId="{C5475B5F-3C6C-434F-8451-CC542A0BD61C}" destId="{29DC156D-FE9E-44F1-AF02-2204E572809F}" srcOrd="0" destOrd="0" presId="urn:microsoft.com/office/officeart/2018/2/layout/IconVerticalSolidList"/>
    <dgm:cxn modelId="{95E0B783-9756-48F9-BCA4-7CBD1BB1FCA2}" srcId="{0214619C-6B8D-424A-9983-D8A8DF9F53FA}" destId="{50EF1DC6-E576-4327-B48C-A78A53FEA21D}" srcOrd="1" destOrd="0" parTransId="{4C56976D-66E4-44FF-B79A-667D5AFBCF92}" sibTransId="{EC9B0263-36C7-4847-B547-EF7E25ABA058}"/>
    <dgm:cxn modelId="{1CCB1BB7-4389-B140-AD07-DAAF6D09F702}" type="presOf" srcId="{50EF1DC6-E576-4327-B48C-A78A53FEA21D}" destId="{CEE343C8-B6A6-4834-AFAC-E436EFADC8F0}" srcOrd="0" destOrd="0" presId="urn:microsoft.com/office/officeart/2018/2/layout/IconVerticalSolidList"/>
    <dgm:cxn modelId="{4EAD4AF1-6F14-4A5C-9DE4-EF210970B477}" srcId="{0214619C-6B8D-424A-9983-D8A8DF9F53FA}" destId="{8371BA0A-B0CA-4E5A-9D56-C457E5C0C3C2}" srcOrd="0" destOrd="0" parTransId="{31601EC3-699C-4D97-97C1-D9A3F254D1B3}" sibTransId="{3425C150-F5F3-4788-965F-C8CC650C09B5}"/>
    <dgm:cxn modelId="{3738E0F3-3079-4BA4-B051-0D98FD63FC89}" srcId="{0214619C-6B8D-424A-9983-D8A8DF9F53FA}" destId="{C5475B5F-3C6C-434F-8451-CC542A0BD61C}" srcOrd="3" destOrd="0" parTransId="{39B37CAC-E6B6-4F28-BCEB-7ADD387F3070}" sibTransId="{CDFA6601-B8F3-4AB4-A0FA-83C6DDFA4DFE}"/>
    <dgm:cxn modelId="{B8D5E9FD-4A20-4786-BE27-877DE5C27394}" srcId="{0214619C-6B8D-424A-9983-D8A8DF9F53FA}" destId="{4FA68F53-9FA4-424F-A367-2E4515E27BB5}" srcOrd="2" destOrd="0" parTransId="{223F24DB-1F3F-4D98-90C6-BF34AC8F5C27}" sibTransId="{4E3E5F55-2948-48EB-A6C0-A726F5DB9F33}"/>
    <dgm:cxn modelId="{E5A969CD-D0FB-AA46-A5DA-6B218F7F1BEE}" type="presParOf" srcId="{F6C53A36-76FF-4F24-B07E-E3250F5DD0DF}" destId="{1EB0AB81-6050-4B83-86E3-685D59325CA6}" srcOrd="0" destOrd="0" presId="urn:microsoft.com/office/officeart/2018/2/layout/IconVerticalSolidList"/>
    <dgm:cxn modelId="{2E5C74BC-623A-1E4B-BCA4-66F7AA0844D2}" type="presParOf" srcId="{1EB0AB81-6050-4B83-86E3-685D59325CA6}" destId="{CBDD2350-A320-4838-9C7B-D08C32E0B23E}" srcOrd="0" destOrd="0" presId="urn:microsoft.com/office/officeart/2018/2/layout/IconVerticalSolidList"/>
    <dgm:cxn modelId="{4C0C488A-522D-6F44-B8E4-B69178CA26D7}" type="presParOf" srcId="{1EB0AB81-6050-4B83-86E3-685D59325CA6}" destId="{79584DA5-CB90-4306-AF56-CCFC25192B9D}" srcOrd="1" destOrd="0" presId="urn:microsoft.com/office/officeart/2018/2/layout/IconVerticalSolidList"/>
    <dgm:cxn modelId="{F6A34513-CB07-984E-B48E-4AAD37573F61}" type="presParOf" srcId="{1EB0AB81-6050-4B83-86E3-685D59325CA6}" destId="{DAB5C4FF-9565-4651-8D5D-E39DA35862D4}" srcOrd="2" destOrd="0" presId="urn:microsoft.com/office/officeart/2018/2/layout/IconVerticalSolidList"/>
    <dgm:cxn modelId="{423789C3-9BE1-2743-932C-325A5393C877}" type="presParOf" srcId="{1EB0AB81-6050-4B83-86E3-685D59325CA6}" destId="{6031C006-3D4C-4F4F-A928-AF020744E70C}" srcOrd="3" destOrd="0" presId="urn:microsoft.com/office/officeart/2018/2/layout/IconVerticalSolidList"/>
    <dgm:cxn modelId="{8EBADD18-5A0A-104D-95CA-5F83B5AC5696}" type="presParOf" srcId="{F6C53A36-76FF-4F24-B07E-E3250F5DD0DF}" destId="{7626FFDF-6AC2-4D22-A0AD-942623FF3F99}" srcOrd="1" destOrd="0" presId="urn:microsoft.com/office/officeart/2018/2/layout/IconVerticalSolidList"/>
    <dgm:cxn modelId="{9B56AC66-F638-4641-83BD-8A1B07B1A962}" type="presParOf" srcId="{F6C53A36-76FF-4F24-B07E-E3250F5DD0DF}" destId="{F8D3F377-6E90-48ED-B0FC-732B6CAC2860}" srcOrd="2" destOrd="0" presId="urn:microsoft.com/office/officeart/2018/2/layout/IconVerticalSolidList"/>
    <dgm:cxn modelId="{BE3653B5-DCFC-204B-8D72-4BD68D52514B}" type="presParOf" srcId="{F8D3F377-6E90-48ED-B0FC-732B6CAC2860}" destId="{6CB4D215-6AE5-4304-AEAD-1CC463C31856}" srcOrd="0" destOrd="0" presId="urn:microsoft.com/office/officeart/2018/2/layout/IconVerticalSolidList"/>
    <dgm:cxn modelId="{E18C1E8D-9307-5B4D-BA0E-8C854077D686}" type="presParOf" srcId="{F8D3F377-6E90-48ED-B0FC-732B6CAC2860}" destId="{29B6740F-5B46-43E6-B0F3-A3597B2F3D68}" srcOrd="1" destOrd="0" presId="urn:microsoft.com/office/officeart/2018/2/layout/IconVerticalSolidList"/>
    <dgm:cxn modelId="{FCB621BE-21EF-054B-8945-55113F83F163}" type="presParOf" srcId="{F8D3F377-6E90-48ED-B0FC-732B6CAC2860}" destId="{167737EB-CBBB-4CC5-A9C2-F9540750C104}" srcOrd="2" destOrd="0" presId="urn:microsoft.com/office/officeart/2018/2/layout/IconVerticalSolidList"/>
    <dgm:cxn modelId="{70E10041-2935-BF4E-87FC-2129AA120BB2}" type="presParOf" srcId="{F8D3F377-6E90-48ED-B0FC-732B6CAC2860}" destId="{CEE343C8-B6A6-4834-AFAC-E436EFADC8F0}" srcOrd="3" destOrd="0" presId="urn:microsoft.com/office/officeart/2018/2/layout/IconVerticalSolidList"/>
    <dgm:cxn modelId="{9A42352D-AFED-6543-A05F-03D24AFD885D}" type="presParOf" srcId="{F6C53A36-76FF-4F24-B07E-E3250F5DD0DF}" destId="{B6F5D6A8-685D-45D1-B7D8-31505BC30545}" srcOrd="3" destOrd="0" presId="urn:microsoft.com/office/officeart/2018/2/layout/IconVerticalSolidList"/>
    <dgm:cxn modelId="{6C013973-2509-6645-9F0D-F7A6FBE9A7B5}" type="presParOf" srcId="{F6C53A36-76FF-4F24-B07E-E3250F5DD0DF}" destId="{A817BBC0-1BA0-4994-BB2E-8FACA80AAAA3}" srcOrd="4" destOrd="0" presId="urn:microsoft.com/office/officeart/2018/2/layout/IconVerticalSolidList"/>
    <dgm:cxn modelId="{F7E18718-451C-DC4C-9C66-39677544018D}" type="presParOf" srcId="{A817BBC0-1BA0-4994-BB2E-8FACA80AAAA3}" destId="{36E9D46D-4362-4FC8-B268-19B6C662B35C}" srcOrd="0" destOrd="0" presId="urn:microsoft.com/office/officeart/2018/2/layout/IconVerticalSolidList"/>
    <dgm:cxn modelId="{0EFBBEA7-0B53-DC45-B171-F7A7B746BC99}" type="presParOf" srcId="{A817BBC0-1BA0-4994-BB2E-8FACA80AAAA3}" destId="{F806A7A3-1111-4CAC-8019-A07D2D1689D5}" srcOrd="1" destOrd="0" presId="urn:microsoft.com/office/officeart/2018/2/layout/IconVerticalSolidList"/>
    <dgm:cxn modelId="{9E191050-946D-7642-8054-7EEF13C01D2D}" type="presParOf" srcId="{A817BBC0-1BA0-4994-BB2E-8FACA80AAAA3}" destId="{EBBACE96-B192-4880-8D5A-74440E7217DA}" srcOrd="2" destOrd="0" presId="urn:microsoft.com/office/officeart/2018/2/layout/IconVerticalSolidList"/>
    <dgm:cxn modelId="{2E7D78C5-A87F-9543-9395-F47D6CB2DA4E}" type="presParOf" srcId="{A817BBC0-1BA0-4994-BB2E-8FACA80AAAA3}" destId="{B37297B7-8469-4449-AE97-C7469C7DC48B}" srcOrd="3" destOrd="0" presId="urn:microsoft.com/office/officeart/2018/2/layout/IconVerticalSolidList"/>
    <dgm:cxn modelId="{D0D6346C-F937-7942-8EF4-CF383F27F66C}" type="presParOf" srcId="{F6C53A36-76FF-4F24-B07E-E3250F5DD0DF}" destId="{CDEACB3F-C0D2-9D4C-8B0C-286A30CBE731}" srcOrd="5" destOrd="0" presId="urn:microsoft.com/office/officeart/2018/2/layout/IconVerticalSolidList"/>
    <dgm:cxn modelId="{15C9546C-BA4F-C542-8E93-04C7339601E8}" type="presParOf" srcId="{F6C53A36-76FF-4F24-B07E-E3250F5DD0DF}" destId="{14E0438B-E822-4730-BD5E-22D5EC1BE6F0}" srcOrd="6" destOrd="0" presId="urn:microsoft.com/office/officeart/2018/2/layout/IconVerticalSolidList"/>
    <dgm:cxn modelId="{85548D63-0913-3C4F-AECB-C3F49773A0F8}" type="presParOf" srcId="{14E0438B-E822-4730-BD5E-22D5EC1BE6F0}" destId="{C3B6CE08-DB7F-4BE8-8BB5-413EEAF45C01}" srcOrd="0" destOrd="0" presId="urn:microsoft.com/office/officeart/2018/2/layout/IconVerticalSolidList"/>
    <dgm:cxn modelId="{2221DEC7-7637-D14B-BC45-637E1D2B4D09}" type="presParOf" srcId="{14E0438B-E822-4730-BD5E-22D5EC1BE6F0}" destId="{4B92EFBB-1994-4C70-87B9-E81CBB69855B}" srcOrd="1" destOrd="0" presId="urn:microsoft.com/office/officeart/2018/2/layout/IconVerticalSolidList"/>
    <dgm:cxn modelId="{27D1A1BA-4208-AC49-A3B5-47ABB7C20466}" type="presParOf" srcId="{14E0438B-E822-4730-BD5E-22D5EC1BE6F0}" destId="{6F2F2085-DDE6-4EE4-AC2C-9FE04F7EB025}" srcOrd="2" destOrd="0" presId="urn:microsoft.com/office/officeart/2018/2/layout/IconVerticalSolidList"/>
    <dgm:cxn modelId="{F85F04B9-19DE-A046-98DF-63DF6CAA9527}" type="presParOf" srcId="{14E0438B-E822-4730-BD5E-22D5EC1BE6F0}" destId="{29DC156D-FE9E-44F1-AF02-2204E572809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DDF4EB-7D5C-422F-9E1D-69E555196245}"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4BFCEFEF-83BF-4957-94E6-6B465B8651CD}">
      <dgm:prSet/>
      <dgm:spPr/>
      <dgm:t>
        <a:bodyPr/>
        <a:lstStyle/>
        <a:p>
          <a:pPr>
            <a:lnSpc>
              <a:spcPct val="100000"/>
            </a:lnSpc>
          </a:pPr>
          <a:r>
            <a:rPr lang="da-DK" dirty="0"/>
            <a:t>Tør at tage ansvar</a:t>
          </a:r>
          <a:endParaRPr lang="en-US" dirty="0"/>
        </a:p>
      </dgm:t>
    </dgm:pt>
    <dgm:pt modelId="{569F4530-293B-478C-955D-40AEFF9477BA}" type="parTrans" cxnId="{35968B03-5F32-4B9B-B822-77ECDCF4592C}">
      <dgm:prSet/>
      <dgm:spPr/>
      <dgm:t>
        <a:bodyPr/>
        <a:lstStyle/>
        <a:p>
          <a:endParaRPr lang="en-US"/>
        </a:p>
      </dgm:t>
    </dgm:pt>
    <dgm:pt modelId="{C66702C8-4587-44F1-B39E-ADB22BEFF9EB}" type="sibTrans" cxnId="{35968B03-5F32-4B9B-B822-77ECDCF4592C}">
      <dgm:prSet/>
      <dgm:spPr/>
      <dgm:t>
        <a:bodyPr/>
        <a:lstStyle/>
        <a:p>
          <a:pPr>
            <a:lnSpc>
              <a:spcPct val="100000"/>
            </a:lnSpc>
          </a:pPr>
          <a:endParaRPr lang="en-US"/>
        </a:p>
      </dgm:t>
    </dgm:pt>
    <dgm:pt modelId="{11F1DE32-1BDA-4ADB-84E6-81DD7C1F5894}">
      <dgm:prSet/>
      <dgm:spPr/>
      <dgm:t>
        <a:bodyPr/>
        <a:lstStyle/>
        <a:p>
          <a:pPr>
            <a:lnSpc>
              <a:spcPct val="100000"/>
            </a:lnSpc>
          </a:pPr>
          <a:r>
            <a:rPr lang="da-DK" dirty="0"/>
            <a:t>Fokus på kollektiv sejr</a:t>
          </a:r>
          <a:endParaRPr lang="en-US" dirty="0"/>
        </a:p>
      </dgm:t>
    </dgm:pt>
    <dgm:pt modelId="{9520D3E2-DF44-46AC-9B95-77540B5BDF00}" type="parTrans" cxnId="{EFA64F93-7E04-46E9-8879-4A8660396C90}">
      <dgm:prSet/>
      <dgm:spPr/>
      <dgm:t>
        <a:bodyPr/>
        <a:lstStyle/>
        <a:p>
          <a:endParaRPr lang="en-US"/>
        </a:p>
      </dgm:t>
    </dgm:pt>
    <dgm:pt modelId="{2BF54D50-ED6E-461D-B6A0-3B44C8B5B732}" type="sibTrans" cxnId="{EFA64F93-7E04-46E9-8879-4A8660396C90}">
      <dgm:prSet/>
      <dgm:spPr/>
      <dgm:t>
        <a:bodyPr/>
        <a:lstStyle/>
        <a:p>
          <a:pPr>
            <a:lnSpc>
              <a:spcPct val="100000"/>
            </a:lnSpc>
          </a:pPr>
          <a:endParaRPr lang="en-US"/>
        </a:p>
      </dgm:t>
    </dgm:pt>
    <dgm:pt modelId="{51385B1A-DF80-4441-B4CE-21F1E0F87687}">
      <dgm:prSet/>
      <dgm:spPr/>
      <dgm:t>
        <a:bodyPr/>
        <a:lstStyle/>
        <a:p>
          <a:pPr>
            <a:lnSpc>
              <a:spcPct val="100000"/>
            </a:lnSpc>
          </a:pPr>
          <a:r>
            <a:rPr lang="da-DK" dirty="0"/>
            <a:t>”Go-</a:t>
          </a:r>
          <a:r>
            <a:rPr lang="da-DK" dirty="0" err="1"/>
            <a:t>getter</a:t>
          </a:r>
          <a:r>
            <a:rPr lang="da-DK" dirty="0"/>
            <a:t>”</a:t>
          </a:r>
          <a:endParaRPr lang="en-US" dirty="0"/>
        </a:p>
      </dgm:t>
    </dgm:pt>
    <dgm:pt modelId="{F329C379-0E80-4F86-93DE-E041BA1291BC}" type="parTrans" cxnId="{F1B76E0B-ECEC-47F0-B777-CCFDE07BEC16}">
      <dgm:prSet/>
      <dgm:spPr/>
      <dgm:t>
        <a:bodyPr/>
        <a:lstStyle/>
        <a:p>
          <a:endParaRPr lang="en-US"/>
        </a:p>
      </dgm:t>
    </dgm:pt>
    <dgm:pt modelId="{9A8AB44E-3C04-4675-8F53-C6CB84BC7AAE}" type="sibTrans" cxnId="{F1B76E0B-ECEC-47F0-B777-CCFDE07BEC16}">
      <dgm:prSet/>
      <dgm:spPr/>
      <dgm:t>
        <a:bodyPr/>
        <a:lstStyle/>
        <a:p>
          <a:pPr>
            <a:lnSpc>
              <a:spcPct val="100000"/>
            </a:lnSpc>
          </a:pPr>
          <a:endParaRPr lang="en-US"/>
        </a:p>
      </dgm:t>
    </dgm:pt>
    <dgm:pt modelId="{C95EBB73-0216-4321-8BB0-11D529B0E7E2}">
      <dgm:prSet/>
      <dgm:spPr/>
      <dgm:t>
        <a:bodyPr/>
        <a:lstStyle/>
        <a:p>
          <a:pPr>
            <a:lnSpc>
              <a:spcPct val="100000"/>
            </a:lnSpc>
          </a:pPr>
          <a:r>
            <a:rPr lang="da-DK" dirty="0"/>
            <a:t>Selvudvikling med henblik på andre – </a:t>
          </a:r>
          <a:r>
            <a:rPr lang="da-DK" dirty="0" err="1"/>
            <a:t>Mamba</a:t>
          </a:r>
          <a:r>
            <a:rPr lang="da-DK" dirty="0"/>
            <a:t> mentalitet</a:t>
          </a:r>
          <a:endParaRPr lang="en-US" dirty="0"/>
        </a:p>
      </dgm:t>
    </dgm:pt>
    <dgm:pt modelId="{A0E0B73E-2C45-414D-90F9-DF20E523D534}" type="parTrans" cxnId="{9794DECB-C706-491B-B960-8D3520713E99}">
      <dgm:prSet/>
      <dgm:spPr/>
      <dgm:t>
        <a:bodyPr/>
        <a:lstStyle/>
        <a:p>
          <a:endParaRPr lang="en-US"/>
        </a:p>
      </dgm:t>
    </dgm:pt>
    <dgm:pt modelId="{1288C140-7F40-4F81-95A7-C308279426A6}" type="sibTrans" cxnId="{9794DECB-C706-491B-B960-8D3520713E99}">
      <dgm:prSet/>
      <dgm:spPr/>
      <dgm:t>
        <a:bodyPr/>
        <a:lstStyle/>
        <a:p>
          <a:pPr>
            <a:lnSpc>
              <a:spcPct val="100000"/>
            </a:lnSpc>
          </a:pPr>
          <a:endParaRPr lang="en-US"/>
        </a:p>
      </dgm:t>
    </dgm:pt>
    <dgm:pt modelId="{B41B186B-E999-44C7-9553-B508A1A28BDC}">
      <dgm:prSet/>
      <dgm:spPr/>
      <dgm:t>
        <a:bodyPr/>
        <a:lstStyle/>
        <a:p>
          <a:pPr>
            <a:lnSpc>
              <a:spcPct val="100000"/>
            </a:lnSpc>
          </a:pPr>
          <a:r>
            <a:rPr lang="da-DK" dirty="0"/>
            <a:t>Ydmyg, generøs og gavmild</a:t>
          </a:r>
          <a:endParaRPr lang="en-US" dirty="0"/>
        </a:p>
      </dgm:t>
    </dgm:pt>
    <dgm:pt modelId="{A281089B-3348-4E3B-94FC-3143ACA1D5D4}" type="parTrans" cxnId="{8DC3702A-46A8-4A50-8F43-8E505561EB93}">
      <dgm:prSet/>
      <dgm:spPr/>
      <dgm:t>
        <a:bodyPr/>
        <a:lstStyle/>
        <a:p>
          <a:endParaRPr lang="en-US"/>
        </a:p>
      </dgm:t>
    </dgm:pt>
    <dgm:pt modelId="{3D7FA477-C1BC-46A7-A535-7C2A9D72B49A}" type="sibTrans" cxnId="{8DC3702A-46A8-4A50-8F43-8E505561EB93}">
      <dgm:prSet/>
      <dgm:spPr/>
      <dgm:t>
        <a:bodyPr/>
        <a:lstStyle/>
        <a:p>
          <a:pPr>
            <a:lnSpc>
              <a:spcPct val="100000"/>
            </a:lnSpc>
          </a:pPr>
          <a:endParaRPr lang="en-US"/>
        </a:p>
      </dgm:t>
    </dgm:pt>
    <dgm:pt modelId="{7ED1C829-E7F7-4332-8F5D-71FFBC6744CE}">
      <dgm:prSet/>
      <dgm:spPr/>
      <dgm:t>
        <a:bodyPr/>
        <a:lstStyle/>
        <a:p>
          <a:pPr>
            <a:lnSpc>
              <a:spcPct val="100000"/>
            </a:lnSpc>
          </a:pPr>
          <a:r>
            <a:rPr lang="da-DK" dirty="0"/>
            <a:t>Fortolker livet som værende en mission</a:t>
          </a:r>
          <a:endParaRPr lang="en-US" dirty="0"/>
        </a:p>
      </dgm:t>
    </dgm:pt>
    <dgm:pt modelId="{7C9FE612-0429-4EDF-9F4F-33E47E9CFA47}" type="parTrans" cxnId="{F4446673-AC8D-4AC6-9D78-669A41C6D5CE}">
      <dgm:prSet/>
      <dgm:spPr/>
      <dgm:t>
        <a:bodyPr/>
        <a:lstStyle/>
        <a:p>
          <a:endParaRPr lang="en-US"/>
        </a:p>
      </dgm:t>
    </dgm:pt>
    <dgm:pt modelId="{A19459E4-B2B5-4DC0-8FFF-15110BF33967}" type="sibTrans" cxnId="{F4446673-AC8D-4AC6-9D78-669A41C6D5CE}">
      <dgm:prSet/>
      <dgm:spPr/>
      <dgm:t>
        <a:bodyPr/>
        <a:lstStyle/>
        <a:p>
          <a:endParaRPr lang="en-US"/>
        </a:p>
      </dgm:t>
    </dgm:pt>
    <dgm:pt modelId="{CE9F922F-42FF-404C-89FC-70277A477432}" type="pres">
      <dgm:prSet presAssocID="{8EDDF4EB-7D5C-422F-9E1D-69E555196245}" presName="root" presStyleCnt="0">
        <dgm:presLayoutVars>
          <dgm:dir/>
          <dgm:resizeHandles val="exact"/>
        </dgm:presLayoutVars>
      </dgm:prSet>
      <dgm:spPr/>
    </dgm:pt>
    <dgm:pt modelId="{AC7C4198-E43A-4153-ACF6-EE07969F3B5E}" type="pres">
      <dgm:prSet presAssocID="{8EDDF4EB-7D5C-422F-9E1D-69E555196245}" presName="container" presStyleCnt="0">
        <dgm:presLayoutVars>
          <dgm:dir/>
          <dgm:resizeHandles val="exact"/>
        </dgm:presLayoutVars>
      </dgm:prSet>
      <dgm:spPr/>
    </dgm:pt>
    <dgm:pt modelId="{B16DBF26-37CF-446D-B804-217FBEBE423B}" type="pres">
      <dgm:prSet presAssocID="{4BFCEFEF-83BF-4957-94E6-6B465B8651CD}" presName="compNode" presStyleCnt="0"/>
      <dgm:spPr/>
    </dgm:pt>
    <dgm:pt modelId="{F1FD7796-CD37-438D-B027-A5A09FD91E1A}" type="pres">
      <dgm:prSet presAssocID="{4BFCEFEF-83BF-4957-94E6-6B465B8651CD}" presName="iconBgRect" presStyleLbl="bgShp" presStyleIdx="0" presStyleCnt="6"/>
      <dgm:spPr/>
    </dgm:pt>
    <dgm:pt modelId="{1F37364F-9100-45AD-B836-94733DC0C246}" type="pres">
      <dgm:prSet presAssocID="{4BFCEFEF-83BF-4957-94E6-6B465B8651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fkrydsning"/>
        </a:ext>
      </dgm:extLst>
    </dgm:pt>
    <dgm:pt modelId="{00950DF5-CAA1-4495-9288-AC3994DD3068}" type="pres">
      <dgm:prSet presAssocID="{4BFCEFEF-83BF-4957-94E6-6B465B8651CD}" presName="spaceRect" presStyleCnt="0"/>
      <dgm:spPr/>
    </dgm:pt>
    <dgm:pt modelId="{F0C7C6E7-B8B6-4457-AD57-98D4FCD4B9AF}" type="pres">
      <dgm:prSet presAssocID="{4BFCEFEF-83BF-4957-94E6-6B465B8651CD}" presName="textRect" presStyleLbl="revTx" presStyleIdx="0" presStyleCnt="6">
        <dgm:presLayoutVars>
          <dgm:chMax val="1"/>
          <dgm:chPref val="1"/>
        </dgm:presLayoutVars>
      </dgm:prSet>
      <dgm:spPr/>
    </dgm:pt>
    <dgm:pt modelId="{9CD81839-7189-426F-9B59-5609E60C4D5C}" type="pres">
      <dgm:prSet presAssocID="{C66702C8-4587-44F1-B39E-ADB22BEFF9EB}" presName="sibTrans" presStyleLbl="sibTrans2D1" presStyleIdx="0" presStyleCnt="0"/>
      <dgm:spPr/>
    </dgm:pt>
    <dgm:pt modelId="{58E0FD9F-0238-4036-B3C9-8E1A84C83CB3}" type="pres">
      <dgm:prSet presAssocID="{11F1DE32-1BDA-4ADB-84E6-81DD7C1F5894}" presName="compNode" presStyleCnt="0"/>
      <dgm:spPr/>
    </dgm:pt>
    <dgm:pt modelId="{928B386E-3402-43BB-B38F-884EFBE59D4C}" type="pres">
      <dgm:prSet presAssocID="{11F1DE32-1BDA-4ADB-84E6-81DD7C1F5894}" presName="iconBgRect" presStyleLbl="bgShp" presStyleIdx="1" presStyleCnt="6"/>
      <dgm:spPr/>
    </dgm:pt>
    <dgm:pt modelId="{D0CA4C19-E18D-46CE-907C-31B42E860046}" type="pres">
      <dgm:prSet presAssocID="{11F1DE32-1BDA-4ADB-84E6-81DD7C1F589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ør"/>
        </a:ext>
      </dgm:extLst>
    </dgm:pt>
    <dgm:pt modelId="{F0D72AE0-9DF4-48E5-ADAB-F397A9A0BCE8}" type="pres">
      <dgm:prSet presAssocID="{11F1DE32-1BDA-4ADB-84E6-81DD7C1F5894}" presName="spaceRect" presStyleCnt="0"/>
      <dgm:spPr/>
    </dgm:pt>
    <dgm:pt modelId="{442D0130-876C-4741-B1B9-6A484EC9CE88}" type="pres">
      <dgm:prSet presAssocID="{11F1DE32-1BDA-4ADB-84E6-81DD7C1F5894}" presName="textRect" presStyleLbl="revTx" presStyleIdx="1" presStyleCnt="6">
        <dgm:presLayoutVars>
          <dgm:chMax val="1"/>
          <dgm:chPref val="1"/>
        </dgm:presLayoutVars>
      </dgm:prSet>
      <dgm:spPr/>
    </dgm:pt>
    <dgm:pt modelId="{624EE183-674D-421A-8972-5E0F19539E5F}" type="pres">
      <dgm:prSet presAssocID="{2BF54D50-ED6E-461D-B6A0-3B44C8B5B732}" presName="sibTrans" presStyleLbl="sibTrans2D1" presStyleIdx="0" presStyleCnt="0"/>
      <dgm:spPr/>
    </dgm:pt>
    <dgm:pt modelId="{759F476E-74FD-433F-8C29-D08C6C072EFE}" type="pres">
      <dgm:prSet presAssocID="{51385B1A-DF80-4441-B4CE-21F1E0F87687}" presName="compNode" presStyleCnt="0"/>
      <dgm:spPr/>
    </dgm:pt>
    <dgm:pt modelId="{B9E38D8C-0FBE-42CD-866B-12FEF12F1C1A}" type="pres">
      <dgm:prSet presAssocID="{51385B1A-DF80-4441-B4CE-21F1E0F87687}" presName="iconBgRect" presStyleLbl="bgShp" presStyleIdx="2" presStyleCnt="6"/>
      <dgm:spPr/>
    </dgm:pt>
    <dgm:pt modelId="{963DA434-DAE1-4302-89FC-D16DC16434EE}" type="pres">
      <dgm:prSet presAssocID="{51385B1A-DF80-4441-B4CE-21F1E0F876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dsføring"/>
        </a:ext>
      </dgm:extLst>
    </dgm:pt>
    <dgm:pt modelId="{7560BC8A-B558-4D5B-90B5-6C061D53A83F}" type="pres">
      <dgm:prSet presAssocID="{51385B1A-DF80-4441-B4CE-21F1E0F87687}" presName="spaceRect" presStyleCnt="0"/>
      <dgm:spPr/>
    </dgm:pt>
    <dgm:pt modelId="{FF5C6011-AC4E-449D-98DD-8CD4EA931DF5}" type="pres">
      <dgm:prSet presAssocID="{51385B1A-DF80-4441-B4CE-21F1E0F87687}" presName="textRect" presStyleLbl="revTx" presStyleIdx="2" presStyleCnt="6">
        <dgm:presLayoutVars>
          <dgm:chMax val="1"/>
          <dgm:chPref val="1"/>
        </dgm:presLayoutVars>
      </dgm:prSet>
      <dgm:spPr/>
    </dgm:pt>
    <dgm:pt modelId="{F174A05A-4DD7-41CD-BA89-78BE70E63C93}" type="pres">
      <dgm:prSet presAssocID="{9A8AB44E-3C04-4675-8F53-C6CB84BC7AAE}" presName="sibTrans" presStyleLbl="sibTrans2D1" presStyleIdx="0" presStyleCnt="0"/>
      <dgm:spPr/>
    </dgm:pt>
    <dgm:pt modelId="{6FF0A7AF-B66A-4166-BD41-AA5B2303C5E2}" type="pres">
      <dgm:prSet presAssocID="{C95EBB73-0216-4321-8BB0-11D529B0E7E2}" presName="compNode" presStyleCnt="0"/>
      <dgm:spPr/>
    </dgm:pt>
    <dgm:pt modelId="{DF5996C0-97F3-4AE9-BE2B-98BF1748376E}" type="pres">
      <dgm:prSet presAssocID="{C95EBB73-0216-4321-8BB0-11D529B0E7E2}" presName="iconBgRect" presStyleLbl="bgShp" presStyleIdx="3" presStyleCnt="6"/>
      <dgm:spPr/>
    </dgm:pt>
    <dgm:pt modelId="{4384343D-6FF8-47F0-B08D-926907824718}" type="pres">
      <dgm:prSet presAssocID="{C95EBB73-0216-4321-8BB0-11D529B0E7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ørgsmål"/>
        </a:ext>
      </dgm:extLst>
    </dgm:pt>
    <dgm:pt modelId="{00042242-C35E-4ACE-89B3-9821CE79415D}" type="pres">
      <dgm:prSet presAssocID="{C95EBB73-0216-4321-8BB0-11D529B0E7E2}" presName="spaceRect" presStyleCnt="0"/>
      <dgm:spPr/>
    </dgm:pt>
    <dgm:pt modelId="{FA376691-76C8-4072-94F4-528C9A369C8A}" type="pres">
      <dgm:prSet presAssocID="{C95EBB73-0216-4321-8BB0-11D529B0E7E2}" presName="textRect" presStyleLbl="revTx" presStyleIdx="3" presStyleCnt="6">
        <dgm:presLayoutVars>
          <dgm:chMax val="1"/>
          <dgm:chPref val="1"/>
        </dgm:presLayoutVars>
      </dgm:prSet>
      <dgm:spPr/>
    </dgm:pt>
    <dgm:pt modelId="{49F453D3-BB76-4BA4-A3EA-D84B2DC41D77}" type="pres">
      <dgm:prSet presAssocID="{1288C140-7F40-4F81-95A7-C308279426A6}" presName="sibTrans" presStyleLbl="sibTrans2D1" presStyleIdx="0" presStyleCnt="0"/>
      <dgm:spPr/>
    </dgm:pt>
    <dgm:pt modelId="{2A5D2D95-B078-4F70-9ADC-7DCFFC5F7F2B}" type="pres">
      <dgm:prSet presAssocID="{B41B186B-E999-44C7-9553-B508A1A28BDC}" presName="compNode" presStyleCnt="0"/>
      <dgm:spPr/>
    </dgm:pt>
    <dgm:pt modelId="{C15047F6-E694-43E4-B85D-D94EEFBDC88F}" type="pres">
      <dgm:prSet presAssocID="{B41B186B-E999-44C7-9553-B508A1A28BDC}" presName="iconBgRect" presStyleLbl="bgShp" presStyleIdx="4" presStyleCnt="6"/>
      <dgm:spPr/>
    </dgm:pt>
    <dgm:pt modelId="{8E6D81B8-334B-40E1-A7A9-FEAC771171E2}" type="pres">
      <dgm:prSet presAssocID="{B41B186B-E999-44C7-9553-B508A1A28B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jerte"/>
        </a:ext>
      </dgm:extLst>
    </dgm:pt>
    <dgm:pt modelId="{DBB3CF3A-67F1-47F5-83D8-9EE4154B86E9}" type="pres">
      <dgm:prSet presAssocID="{B41B186B-E999-44C7-9553-B508A1A28BDC}" presName="spaceRect" presStyleCnt="0"/>
      <dgm:spPr/>
    </dgm:pt>
    <dgm:pt modelId="{92F7CF5A-D271-44DB-B0B5-A14BA6B69DD6}" type="pres">
      <dgm:prSet presAssocID="{B41B186B-E999-44C7-9553-B508A1A28BDC}" presName="textRect" presStyleLbl="revTx" presStyleIdx="4" presStyleCnt="6">
        <dgm:presLayoutVars>
          <dgm:chMax val="1"/>
          <dgm:chPref val="1"/>
        </dgm:presLayoutVars>
      </dgm:prSet>
      <dgm:spPr/>
    </dgm:pt>
    <dgm:pt modelId="{CBC2C344-9A3F-42C1-94C6-6B975330A596}" type="pres">
      <dgm:prSet presAssocID="{3D7FA477-C1BC-46A7-A535-7C2A9D72B49A}" presName="sibTrans" presStyleLbl="sibTrans2D1" presStyleIdx="0" presStyleCnt="0"/>
      <dgm:spPr/>
    </dgm:pt>
    <dgm:pt modelId="{A0961723-54DE-47CD-8FA2-FA31B362D3BC}" type="pres">
      <dgm:prSet presAssocID="{7ED1C829-E7F7-4332-8F5D-71FFBC6744CE}" presName="compNode" presStyleCnt="0"/>
      <dgm:spPr/>
    </dgm:pt>
    <dgm:pt modelId="{27BD2952-97EA-4D2C-8A24-EC70837545BF}" type="pres">
      <dgm:prSet presAssocID="{7ED1C829-E7F7-4332-8F5D-71FFBC6744CE}" presName="iconBgRect" presStyleLbl="bgShp" presStyleIdx="5" presStyleCnt="6"/>
      <dgm:spPr/>
    </dgm:pt>
    <dgm:pt modelId="{2C873558-09DF-497B-84AF-4D775D29FB41}" type="pres">
      <dgm:prSet presAssocID="{7ED1C829-E7F7-4332-8F5D-71FFBC6744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1FEFAF4A-C3D7-4A80-9CB5-927CD5997836}" type="pres">
      <dgm:prSet presAssocID="{7ED1C829-E7F7-4332-8F5D-71FFBC6744CE}" presName="spaceRect" presStyleCnt="0"/>
      <dgm:spPr/>
    </dgm:pt>
    <dgm:pt modelId="{89342FFC-CE89-42DB-BC15-32B0A4ED748D}" type="pres">
      <dgm:prSet presAssocID="{7ED1C829-E7F7-4332-8F5D-71FFBC6744CE}" presName="textRect" presStyleLbl="revTx" presStyleIdx="5" presStyleCnt="6">
        <dgm:presLayoutVars>
          <dgm:chMax val="1"/>
          <dgm:chPref val="1"/>
        </dgm:presLayoutVars>
      </dgm:prSet>
      <dgm:spPr/>
    </dgm:pt>
  </dgm:ptLst>
  <dgm:cxnLst>
    <dgm:cxn modelId="{35968B03-5F32-4B9B-B822-77ECDCF4592C}" srcId="{8EDDF4EB-7D5C-422F-9E1D-69E555196245}" destId="{4BFCEFEF-83BF-4957-94E6-6B465B8651CD}" srcOrd="0" destOrd="0" parTransId="{569F4530-293B-478C-955D-40AEFF9477BA}" sibTransId="{C66702C8-4587-44F1-B39E-ADB22BEFF9EB}"/>
    <dgm:cxn modelId="{9AE70C0B-7FEB-CA4C-9D80-F329F94900C6}" type="presOf" srcId="{7ED1C829-E7F7-4332-8F5D-71FFBC6744CE}" destId="{89342FFC-CE89-42DB-BC15-32B0A4ED748D}" srcOrd="0" destOrd="0" presId="urn:microsoft.com/office/officeart/2018/2/layout/IconCircleList"/>
    <dgm:cxn modelId="{F1B76E0B-ECEC-47F0-B777-CCFDE07BEC16}" srcId="{8EDDF4EB-7D5C-422F-9E1D-69E555196245}" destId="{51385B1A-DF80-4441-B4CE-21F1E0F87687}" srcOrd="2" destOrd="0" parTransId="{F329C379-0E80-4F86-93DE-E041BA1291BC}" sibTransId="{9A8AB44E-3C04-4675-8F53-C6CB84BC7AAE}"/>
    <dgm:cxn modelId="{C68CC81E-C672-6E4F-B94B-4F5FE79D646D}" type="presOf" srcId="{1288C140-7F40-4F81-95A7-C308279426A6}" destId="{49F453D3-BB76-4BA4-A3EA-D84B2DC41D77}" srcOrd="0" destOrd="0" presId="urn:microsoft.com/office/officeart/2018/2/layout/IconCircleList"/>
    <dgm:cxn modelId="{251C3D27-A17D-B546-A170-0F1D7F636057}" type="presOf" srcId="{11F1DE32-1BDA-4ADB-84E6-81DD7C1F5894}" destId="{442D0130-876C-4741-B1B9-6A484EC9CE88}" srcOrd="0" destOrd="0" presId="urn:microsoft.com/office/officeart/2018/2/layout/IconCircleList"/>
    <dgm:cxn modelId="{8DC3702A-46A8-4A50-8F43-8E505561EB93}" srcId="{8EDDF4EB-7D5C-422F-9E1D-69E555196245}" destId="{B41B186B-E999-44C7-9553-B508A1A28BDC}" srcOrd="4" destOrd="0" parTransId="{A281089B-3348-4E3B-94FC-3143ACA1D5D4}" sibTransId="{3D7FA477-C1BC-46A7-A535-7C2A9D72B49A}"/>
    <dgm:cxn modelId="{7D19E42B-7677-E440-AEF4-87AAB84B08DD}" type="presOf" srcId="{51385B1A-DF80-4441-B4CE-21F1E0F87687}" destId="{FF5C6011-AC4E-449D-98DD-8CD4EA931DF5}" srcOrd="0" destOrd="0" presId="urn:microsoft.com/office/officeart/2018/2/layout/IconCircleList"/>
    <dgm:cxn modelId="{5229274B-6498-7748-83D2-0AE572270689}" type="presOf" srcId="{2BF54D50-ED6E-461D-B6A0-3B44C8B5B732}" destId="{624EE183-674D-421A-8972-5E0F19539E5F}" srcOrd="0" destOrd="0" presId="urn:microsoft.com/office/officeart/2018/2/layout/IconCircleList"/>
    <dgm:cxn modelId="{05A3D065-3AE8-1D4D-8E46-8338EBCF4428}" type="presOf" srcId="{C66702C8-4587-44F1-B39E-ADB22BEFF9EB}" destId="{9CD81839-7189-426F-9B59-5609E60C4D5C}" srcOrd="0" destOrd="0" presId="urn:microsoft.com/office/officeart/2018/2/layout/IconCircleList"/>
    <dgm:cxn modelId="{F4446673-AC8D-4AC6-9D78-669A41C6D5CE}" srcId="{8EDDF4EB-7D5C-422F-9E1D-69E555196245}" destId="{7ED1C829-E7F7-4332-8F5D-71FFBC6744CE}" srcOrd="5" destOrd="0" parTransId="{7C9FE612-0429-4EDF-9F4F-33E47E9CFA47}" sibTransId="{A19459E4-B2B5-4DC0-8FFF-15110BF33967}"/>
    <dgm:cxn modelId="{EB4DD684-A111-FB4C-A353-4575A8FBB0D7}" type="presOf" srcId="{9A8AB44E-3C04-4675-8F53-C6CB84BC7AAE}" destId="{F174A05A-4DD7-41CD-BA89-78BE70E63C93}" srcOrd="0" destOrd="0" presId="urn:microsoft.com/office/officeart/2018/2/layout/IconCircleList"/>
    <dgm:cxn modelId="{08D20C90-2A4F-7248-80E1-F7F65E20BF61}" type="presOf" srcId="{B41B186B-E999-44C7-9553-B508A1A28BDC}" destId="{92F7CF5A-D271-44DB-B0B5-A14BA6B69DD6}" srcOrd="0" destOrd="0" presId="urn:microsoft.com/office/officeart/2018/2/layout/IconCircleList"/>
    <dgm:cxn modelId="{EFA64F93-7E04-46E9-8879-4A8660396C90}" srcId="{8EDDF4EB-7D5C-422F-9E1D-69E555196245}" destId="{11F1DE32-1BDA-4ADB-84E6-81DD7C1F5894}" srcOrd="1" destOrd="0" parTransId="{9520D3E2-DF44-46AC-9B95-77540B5BDF00}" sibTransId="{2BF54D50-ED6E-461D-B6A0-3B44C8B5B732}"/>
    <dgm:cxn modelId="{F6C5E2B6-618A-6942-BAB0-013A6079C245}" type="presOf" srcId="{C95EBB73-0216-4321-8BB0-11D529B0E7E2}" destId="{FA376691-76C8-4072-94F4-528C9A369C8A}" srcOrd="0" destOrd="0" presId="urn:microsoft.com/office/officeart/2018/2/layout/IconCircleList"/>
    <dgm:cxn modelId="{9794DECB-C706-491B-B960-8D3520713E99}" srcId="{8EDDF4EB-7D5C-422F-9E1D-69E555196245}" destId="{C95EBB73-0216-4321-8BB0-11D529B0E7E2}" srcOrd="3" destOrd="0" parTransId="{A0E0B73E-2C45-414D-90F9-DF20E523D534}" sibTransId="{1288C140-7F40-4F81-95A7-C308279426A6}"/>
    <dgm:cxn modelId="{B0CE07E2-9CDD-2349-880F-724772A3C1C8}" type="presOf" srcId="{4BFCEFEF-83BF-4957-94E6-6B465B8651CD}" destId="{F0C7C6E7-B8B6-4457-AD57-98D4FCD4B9AF}" srcOrd="0" destOrd="0" presId="urn:microsoft.com/office/officeart/2018/2/layout/IconCircleList"/>
    <dgm:cxn modelId="{E6D989F0-CFA5-6442-92D8-75D6C31B0A0C}" type="presOf" srcId="{8EDDF4EB-7D5C-422F-9E1D-69E555196245}" destId="{CE9F922F-42FF-404C-89FC-70277A477432}" srcOrd="0" destOrd="0" presId="urn:microsoft.com/office/officeart/2018/2/layout/IconCircleList"/>
    <dgm:cxn modelId="{AA5EADF8-21D7-2940-B77F-A6F669CCD7B1}" type="presOf" srcId="{3D7FA477-C1BC-46A7-A535-7C2A9D72B49A}" destId="{CBC2C344-9A3F-42C1-94C6-6B975330A596}" srcOrd="0" destOrd="0" presId="urn:microsoft.com/office/officeart/2018/2/layout/IconCircleList"/>
    <dgm:cxn modelId="{C63A7882-8417-7749-996B-7FBEDCA500F2}" type="presParOf" srcId="{CE9F922F-42FF-404C-89FC-70277A477432}" destId="{AC7C4198-E43A-4153-ACF6-EE07969F3B5E}" srcOrd="0" destOrd="0" presId="urn:microsoft.com/office/officeart/2018/2/layout/IconCircleList"/>
    <dgm:cxn modelId="{2E0F30C4-D15A-2943-A59B-FB9A072DA87A}" type="presParOf" srcId="{AC7C4198-E43A-4153-ACF6-EE07969F3B5E}" destId="{B16DBF26-37CF-446D-B804-217FBEBE423B}" srcOrd="0" destOrd="0" presId="urn:microsoft.com/office/officeart/2018/2/layout/IconCircleList"/>
    <dgm:cxn modelId="{12416690-9A61-1F46-99AE-7F96D94940A4}" type="presParOf" srcId="{B16DBF26-37CF-446D-B804-217FBEBE423B}" destId="{F1FD7796-CD37-438D-B027-A5A09FD91E1A}" srcOrd="0" destOrd="0" presId="urn:microsoft.com/office/officeart/2018/2/layout/IconCircleList"/>
    <dgm:cxn modelId="{AA269AB3-BD11-6B45-A9F9-FC3114791422}" type="presParOf" srcId="{B16DBF26-37CF-446D-B804-217FBEBE423B}" destId="{1F37364F-9100-45AD-B836-94733DC0C246}" srcOrd="1" destOrd="0" presId="urn:microsoft.com/office/officeart/2018/2/layout/IconCircleList"/>
    <dgm:cxn modelId="{4327FF74-E4E8-9249-8100-E290A8CB4933}" type="presParOf" srcId="{B16DBF26-37CF-446D-B804-217FBEBE423B}" destId="{00950DF5-CAA1-4495-9288-AC3994DD3068}" srcOrd="2" destOrd="0" presId="urn:microsoft.com/office/officeart/2018/2/layout/IconCircleList"/>
    <dgm:cxn modelId="{64C79474-2B0A-F749-A2F8-690EDBD94882}" type="presParOf" srcId="{B16DBF26-37CF-446D-B804-217FBEBE423B}" destId="{F0C7C6E7-B8B6-4457-AD57-98D4FCD4B9AF}" srcOrd="3" destOrd="0" presId="urn:microsoft.com/office/officeart/2018/2/layout/IconCircleList"/>
    <dgm:cxn modelId="{C7B8ACBC-D58F-754E-A2A5-A34A07CE52F0}" type="presParOf" srcId="{AC7C4198-E43A-4153-ACF6-EE07969F3B5E}" destId="{9CD81839-7189-426F-9B59-5609E60C4D5C}" srcOrd="1" destOrd="0" presId="urn:microsoft.com/office/officeart/2018/2/layout/IconCircleList"/>
    <dgm:cxn modelId="{E36E9D9B-B6D8-F640-8B96-5EFD2B6ADB24}" type="presParOf" srcId="{AC7C4198-E43A-4153-ACF6-EE07969F3B5E}" destId="{58E0FD9F-0238-4036-B3C9-8E1A84C83CB3}" srcOrd="2" destOrd="0" presId="urn:microsoft.com/office/officeart/2018/2/layout/IconCircleList"/>
    <dgm:cxn modelId="{87CB2F03-9355-E94C-8BAD-0D396CBA2E03}" type="presParOf" srcId="{58E0FD9F-0238-4036-B3C9-8E1A84C83CB3}" destId="{928B386E-3402-43BB-B38F-884EFBE59D4C}" srcOrd="0" destOrd="0" presId="urn:microsoft.com/office/officeart/2018/2/layout/IconCircleList"/>
    <dgm:cxn modelId="{87C5E662-4BEB-8840-8E43-4042E33B0FEC}" type="presParOf" srcId="{58E0FD9F-0238-4036-B3C9-8E1A84C83CB3}" destId="{D0CA4C19-E18D-46CE-907C-31B42E860046}" srcOrd="1" destOrd="0" presId="urn:microsoft.com/office/officeart/2018/2/layout/IconCircleList"/>
    <dgm:cxn modelId="{13E6BD6C-09BB-6743-B3AF-E6FB9D3F91E9}" type="presParOf" srcId="{58E0FD9F-0238-4036-B3C9-8E1A84C83CB3}" destId="{F0D72AE0-9DF4-48E5-ADAB-F397A9A0BCE8}" srcOrd="2" destOrd="0" presId="urn:microsoft.com/office/officeart/2018/2/layout/IconCircleList"/>
    <dgm:cxn modelId="{50F64A9F-31C0-124E-AA1F-F950B14BA478}" type="presParOf" srcId="{58E0FD9F-0238-4036-B3C9-8E1A84C83CB3}" destId="{442D0130-876C-4741-B1B9-6A484EC9CE88}" srcOrd="3" destOrd="0" presId="urn:microsoft.com/office/officeart/2018/2/layout/IconCircleList"/>
    <dgm:cxn modelId="{8311FA37-784F-ED43-A01B-68A48ED9439E}" type="presParOf" srcId="{AC7C4198-E43A-4153-ACF6-EE07969F3B5E}" destId="{624EE183-674D-421A-8972-5E0F19539E5F}" srcOrd="3" destOrd="0" presId="urn:microsoft.com/office/officeart/2018/2/layout/IconCircleList"/>
    <dgm:cxn modelId="{600A819F-02E6-8D40-ABC6-7D31EB2F34B3}" type="presParOf" srcId="{AC7C4198-E43A-4153-ACF6-EE07969F3B5E}" destId="{759F476E-74FD-433F-8C29-D08C6C072EFE}" srcOrd="4" destOrd="0" presId="urn:microsoft.com/office/officeart/2018/2/layout/IconCircleList"/>
    <dgm:cxn modelId="{19E020A3-E2EC-F24F-8790-FD9A40CD85B3}" type="presParOf" srcId="{759F476E-74FD-433F-8C29-D08C6C072EFE}" destId="{B9E38D8C-0FBE-42CD-866B-12FEF12F1C1A}" srcOrd="0" destOrd="0" presId="urn:microsoft.com/office/officeart/2018/2/layout/IconCircleList"/>
    <dgm:cxn modelId="{CB2BC360-43F4-8C46-A588-F0C7678DC6E6}" type="presParOf" srcId="{759F476E-74FD-433F-8C29-D08C6C072EFE}" destId="{963DA434-DAE1-4302-89FC-D16DC16434EE}" srcOrd="1" destOrd="0" presId="urn:microsoft.com/office/officeart/2018/2/layout/IconCircleList"/>
    <dgm:cxn modelId="{F17AB557-4B61-C14C-91DB-6ABB1E559C27}" type="presParOf" srcId="{759F476E-74FD-433F-8C29-D08C6C072EFE}" destId="{7560BC8A-B558-4D5B-90B5-6C061D53A83F}" srcOrd="2" destOrd="0" presId="urn:microsoft.com/office/officeart/2018/2/layout/IconCircleList"/>
    <dgm:cxn modelId="{2495358C-A573-0442-AAB6-5BFB7FAD4666}" type="presParOf" srcId="{759F476E-74FD-433F-8C29-D08C6C072EFE}" destId="{FF5C6011-AC4E-449D-98DD-8CD4EA931DF5}" srcOrd="3" destOrd="0" presId="urn:microsoft.com/office/officeart/2018/2/layout/IconCircleList"/>
    <dgm:cxn modelId="{AD8BABFE-E56C-C440-B1B5-60D57B845C86}" type="presParOf" srcId="{AC7C4198-E43A-4153-ACF6-EE07969F3B5E}" destId="{F174A05A-4DD7-41CD-BA89-78BE70E63C93}" srcOrd="5" destOrd="0" presId="urn:microsoft.com/office/officeart/2018/2/layout/IconCircleList"/>
    <dgm:cxn modelId="{FBE8D099-5188-A142-AA28-1B4AA47C16F7}" type="presParOf" srcId="{AC7C4198-E43A-4153-ACF6-EE07969F3B5E}" destId="{6FF0A7AF-B66A-4166-BD41-AA5B2303C5E2}" srcOrd="6" destOrd="0" presId="urn:microsoft.com/office/officeart/2018/2/layout/IconCircleList"/>
    <dgm:cxn modelId="{3D09A2D9-3BD6-5F41-8FF5-0388E564088A}" type="presParOf" srcId="{6FF0A7AF-B66A-4166-BD41-AA5B2303C5E2}" destId="{DF5996C0-97F3-4AE9-BE2B-98BF1748376E}" srcOrd="0" destOrd="0" presId="urn:microsoft.com/office/officeart/2018/2/layout/IconCircleList"/>
    <dgm:cxn modelId="{764449B0-E8A2-E54C-AFB7-15524A27FFB9}" type="presParOf" srcId="{6FF0A7AF-B66A-4166-BD41-AA5B2303C5E2}" destId="{4384343D-6FF8-47F0-B08D-926907824718}" srcOrd="1" destOrd="0" presId="urn:microsoft.com/office/officeart/2018/2/layout/IconCircleList"/>
    <dgm:cxn modelId="{36C2492A-F9B9-7C42-A5BD-1EAAC6E8FD78}" type="presParOf" srcId="{6FF0A7AF-B66A-4166-BD41-AA5B2303C5E2}" destId="{00042242-C35E-4ACE-89B3-9821CE79415D}" srcOrd="2" destOrd="0" presId="urn:microsoft.com/office/officeart/2018/2/layout/IconCircleList"/>
    <dgm:cxn modelId="{4B3806CF-3F47-EB4F-BB3D-239436582C1C}" type="presParOf" srcId="{6FF0A7AF-B66A-4166-BD41-AA5B2303C5E2}" destId="{FA376691-76C8-4072-94F4-528C9A369C8A}" srcOrd="3" destOrd="0" presId="urn:microsoft.com/office/officeart/2018/2/layout/IconCircleList"/>
    <dgm:cxn modelId="{FF6C6FBD-47E7-3143-9C4A-3F626B88427F}" type="presParOf" srcId="{AC7C4198-E43A-4153-ACF6-EE07969F3B5E}" destId="{49F453D3-BB76-4BA4-A3EA-D84B2DC41D77}" srcOrd="7" destOrd="0" presId="urn:microsoft.com/office/officeart/2018/2/layout/IconCircleList"/>
    <dgm:cxn modelId="{89DDFCD9-4FDB-0A4F-ADEF-3C11ABE43DC7}" type="presParOf" srcId="{AC7C4198-E43A-4153-ACF6-EE07969F3B5E}" destId="{2A5D2D95-B078-4F70-9ADC-7DCFFC5F7F2B}" srcOrd="8" destOrd="0" presId="urn:microsoft.com/office/officeart/2018/2/layout/IconCircleList"/>
    <dgm:cxn modelId="{47E0E4E3-1CB3-374D-9107-309211C31F59}" type="presParOf" srcId="{2A5D2D95-B078-4F70-9ADC-7DCFFC5F7F2B}" destId="{C15047F6-E694-43E4-B85D-D94EEFBDC88F}" srcOrd="0" destOrd="0" presId="urn:microsoft.com/office/officeart/2018/2/layout/IconCircleList"/>
    <dgm:cxn modelId="{10ABB545-2EC0-1147-ABBB-5E549FAD9F55}" type="presParOf" srcId="{2A5D2D95-B078-4F70-9ADC-7DCFFC5F7F2B}" destId="{8E6D81B8-334B-40E1-A7A9-FEAC771171E2}" srcOrd="1" destOrd="0" presId="urn:microsoft.com/office/officeart/2018/2/layout/IconCircleList"/>
    <dgm:cxn modelId="{CCCDAC48-4F02-9F44-8814-54F0BB10B599}" type="presParOf" srcId="{2A5D2D95-B078-4F70-9ADC-7DCFFC5F7F2B}" destId="{DBB3CF3A-67F1-47F5-83D8-9EE4154B86E9}" srcOrd="2" destOrd="0" presId="urn:microsoft.com/office/officeart/2018/2/layout/IconCircleList"/>
    <dgm:cxn modelId="{A68C4CDF-CDD6-3546-8E25-734C2F112E62}" type="presParOf" srcId="{2A5D2D95-B078-4F70-9ADC-7DCFFC5F7F2B}" destId="{92F7CF5A-D271-44DB-B0B5-A14BA6B69DD6}" srcOrd="3" destOrd="0" presId="urn:microsoft.com/office/officeart/2018/2/layout/IconCircleList"/>
    <dgm:cxn modelId="{20A676AD-5B71-FB45-B203-0B6B37BEA003}" type="presParOf" srcId="{AC7C4198-E43A-4153-ACF6-EE07969F3B5E}" destId="{CBC2C344-9A3F-42C1-94C6-6B975330A596}" srcOrd="9" destOrd="0" presId="urn:microsoft.com/office/officeart/2018/2/layout/IconCircleList"/>
    <dgm:cxn modelId="{68B16717-C723-3445-A775-3FC2643AF218}" type="presParOf" srcId="{AC7C4198-E43A-4153-ACF6-EE07969F3B5E}" destId="{A0961723-54DE-47CD-8FA2-FA31B362D3BC}" srcOrd="10" destOrd="0" presId="urn:microsoft.com/office/officeart/2018/2/layout/IconCircleList"/>
    <dgm:cxn modelId="{01ADE390-2F80-914B-8852-218896D7A2CF}" type="presParOf" srcId="{A0961723-54DE-47CD-8FA2-FA31B362D3BC}" destId="{27BD2952-97EA-4D2C-8A24-EC70837545BF}" srcOrd="0" destOrd="0" presId="urn:microsoft.com/office/officeart/2018/2/layout/IconCircleList"/>
    <dgm:cxn modelId="{95F8D521-D9D7-6647-B66E-4B1817ECD27A}" type="presParOf" srcId="{A0961723-54DE-47CD-8FA2-FA31B362D3BC}" destId="{2C873558-09DF-497B-84AF-4D775D29FB41}" srcOrd="1" destOrd="0" presId="urn:microsoft.com/office/officeart/2018/2/layout/IconCircleList"/>
    <dgm:cxn modelId="{73D535F9-82B4-974C-9E6E-70CABE4F9384}" type="presParOf" srcId="{A0961723-54DE-47CD-8FA2-FA31B362D3BC}" destId="{1FEFAF4A-C3D7-4A80-9CB5-927CD5997836}" srcOrd="2" destOrd="0" presId="urn:microsoft.com/office/officeart/2018/2/layout/IconCircleList"/>
    <dgm:cxn modelId="{2947EF23-4604-FE48-B77F-14470CA30C8A}" type="presParOf" srcId="{A0961723-54DE-47CD-8FA2-FA31B362D3BC}" destId="{89342FFC-CE89-42DB-BC15-32B0A4ED748D}"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14619C-6B8D-424A-9983-D8A8DF9F53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0C1B9D-9F31-4BB9-81DF-2CAEC907DD51}">
      <dgm:prSet/>
      <dgm:spPr/>
      <dgm:t>
        <a:bodyPr/>
        <a:lstStyle/>
        <a:p>
          <a:pPr algn="ctr">
            <a:lnSpc>
              <a:spcPct val="100000"/>
            </a:lnSpc>
          </a:pPr>
          <a:r>
            <a:rPr lang="da-DK" b="1" dirty="0">
              <a:solidFill>
                <a:schemeClr val="bg1"/>
              </a:solidFill>
            </a:rPr>
            <a:t>Mål</a:t>
          </a:r>
        </a:p>
        <a:p>
          <a:pPr algn="ctr">
            <a:lnSpc>
              <a:spcPct val="100000"/>
            </a:lnSpc>
          </a:pPr>
          <a:r>
            <a:rPr lang="da-DK" dirty="0">
              <a:solidFill>
                <a:schemeClr val="bg1"/>
              </a:solidFill>
            </a:rPr>
            <a:t>En scoring repræsentere at bolden krydser mållinjen</a:t>
          </a:r>
          <a:endParaRPr lang="en-US" dirty="0">
            <a:solidFill>
              <a:schemeClr val="bg1"/>
            </a:solidFill>
          </a:endParaRPr>
        </a:p>
      </dgm:t>
    </dgm:pt>
    <dgm:pt modelId="{23534663-3FD0-4156-A021-55802ACFEB33}" type="parTrans" cxnId="{A022DDE3-07BD-4C03-A1DA-C40222D6BEDC}">
      <dgm:prSet/>
      <dgm:spPr/>
      <dgm:t>
        <a:bodyPr/>
        <a:lstStyle/>
        <a:p>
          <a:endParaRPr lang="en-US"/>
        </a:p>
      </dgm:t>
    </dgm:pt>
    <dgm:pt modelId="{695C193C-1965-4555-B15E-1FE933C33246}" type="sibTrans" cxnId="{A022DDE3-07BD-4C03-A1DA-C40222D6BEDC}">
      <dgm:prSet/>
      <dgm:spPr/>
      <dgm:t>
        <a:bodyPr/>
        <a:lstStyle/>
        <a:p>
          <a:endParaRPr lang="en-US"/>
        </a:p>
      </dgm:t>
    </dgm:pt>
    <dgm:pt modelId="{50EF1DC6-E576-4327-B48C-A78A53FEA21D}">
      <dgm:prSet/>
      <dgm:spPr/>
      <dgm:t>
        <a:bodyPr/>
        <a:lstStyle/>
        <a:p>
          <a:pPr algn="ctr">
            <a:lnSpc>
              <a:spcPct val="100000"/>
            </a:lnSpc>
          </a:pPr>
          <a:r>
            <a:rPr lang="da-DK" b="1" dirty="0">
              <a:solidFill>
                <a:schemeClr val="bg1"/>
              </a:solidFill>
            </a:rPr>
            <a:t>Offside</a:t>
          </a:r>
        </a:p>
        <a:p>
          <a:pPr algn="ctr">
            <a:lnSpc>
              <a:spcPct val="100000"/>
            </a:lnSpc>
          </a:pPr>
          <a:r>
            <a:rPr lang="da-DK" dirty="0">
              <a:solidFill>
                <a:schemeClr val="bg1"/>
              </a:solidFill>
            </a:rPr>
            <a:t>Objektiv begivenhed</a:t>
          </a:r>
          <a:endParaRPr lang="en-US" dirty="0">
            <a:solidFill>
              <a:schemeClr val="bg1"/>
            </a:solidFill>
          </a:endParaRPr>
        </a:p>
      </dgm:t>
    </dgm:pt>
    <dgm:pt modelId="{4C56976D-66E4-44FF-B79A-667D5AFBCF92}" type="parTrans" cxnId="{95E0B783-9756-48F9-BCA4-7CBD1BB1FCA2}">
      <dgm:prSet/>
      <dgm:spPr/>
      <dgm:t>
        <a:bodyPr/>
        <a:lstStyle/>
        <a:p>
          <a:endParaRPr lang="en-US"/>
        </a:p>
      </dgm:t>
    </dgm:pt>
    <dgm:pt modelId="{EC9B0263-36C7-4847-B547-EF7E25ABA058}" type="sibTrans" cxnId="{95E0B783-9756-48F9-BCA4-7CBD1BB1FCA2}">
      <dgm:prSet/>
      <dgm:spPr/>
      <dgm:t>
        <a:bodyPr/>
        <a:lstStyle/>
        <a:p>
          <a:endParaRPr lang="en-US"/>
        </a:p>
      </dgm:t>
    </dgm:pt>
    <dgm:pt modelId="{4FA68F53-9FA4-424F-A367-2E4515E27BB5}">
      <dgm:prSet/>
      <dgm:spPr/>
      <dgm:t>
        <a:bodyPr/>
        <a:lstStyle/>
        <a:p>
          <a:pPr algn="ctr">
            <a:lnSpc>
              <a:spcPct val="100000"/>
            </a:lnSpc>
          </a:pPr>
          <a:r>
            <a:rPr lang="da-DK" b="1" dirty="0">
              <a:solidFill>
                <a:schemeClr val="bg1"/>
              </a:solidFill>
            </a:rPr>
            <a:t>Udskiftning</a:t>
          </a:r>
        </a:p>
        <a:p>
          <a:pPr algn="ctr">
            <a:lnSpc>
              <a:spcPct val="100000"/>
            </a:lnSpc>
          </a:pPr>
          <a:r>
            <a:rPr lang="da-DK" dirty="0">
              <a:solidFill>
                <a:schemeClr val="bg1"/>
              </a:solidFill>
            </a:rPr>
            <a:t>Officiel registrering både gennem dommeren og data</a:t>
          </a:r>
          <a:endParaRPr lang="en-US" dirty="0">
            <a:solidFill>
              <a:schemeClr val="bg1"/>
            </a:solidFill>
          </a:endParaRPr>
        </a:p>
      </dgm:t>
    </dgm:pt>
    <dgm:pt modelId="{223F24DB-1F3F-4D98-90C6-BF34AC8F5C27}" type="parTrans" cxnId="{B8D5E9FD-4A20-4786-BE27-877DE5C27394}">
      <dgm:prSet/>
      <dgm:spPr/>
      <dgm:t>
        <a:bodyPr/>
        <a:lstStyle/>
        <a:p>
          <a:endParaRPr lang="en-US"/>
        </a:p>
      </dgm:t>
    </dgm:pt>
    <dgm:pt modelId="{4E3E5F55-2948-48EB-A6C0-A726F5DB9F33}" type="sibTrans" cxnId="{B8D5E9FD-4A20-4786-BE27-877DE5C27394}">
      <dgm:prSet/>
      <dgm:spPr/>
      <dgm:t>
        <a:bodyPr/>
        <a:lstStyle/>
        <a:p>
          <a:endParaRPr lang="en-US"/>
        </a:p>
      </dgm:t>
    </dgm:pt>
    <dgm:pt modelId="{F6C53A36-76FF-4F24-B07E-E3250F5DD0DF}" type="pres">
      <dgm:prSet presAssocID="{0214619C-6B8D-424A-9983-D8A8DF9F53FA}" presName="root" presStyleCnt="0">
        <dgm:presLayoutVars>
          <dgm:dir/>
          <dgm:resizeHandles val="exact"/>
        </dgm:presLayoutVars>
      </dgm:prSet>
      <dgm:spPr/>
    </dgm:pt>
    <dgm:pt modelId="{6C30FBDB-F552-4A59-9A9A-59CA2108B302}" type="pres">
      <dgm:prSet presAssocID="{DD0C1B9D-9F31-4BB9-81DF-2CAEC907DD51}" presName="compNode" presStyleCnt="0"/>
      <dgm:spPr/>
    </dgm:pt>
    <dgm:pt modelId="{F2EA7D1C-DFE9-45E0-90AA-839E38C2E418}" type="pres">
      <dgm:prSet presAssocID="{DD0C1B9D-9F31-4BB9-81DF-2CAEC907DD51}" presName="bgRect" presStyleLbl="bgShp" presStyleIdx="0" presStyleCnt="3"/>
      <dgm:spPr/>
    </dgm:pt>
    <dgm:pt modelId="{93FD43FD-2BF9-47BE-B6C9-0C6AF8F4F2BC}" type="pres">
      <dgm:prSet presAssocID="{DD0C1B9D-9F31-4BB9-81DF-2CAEC907DD51}"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rawing Compass"/>
        </a:ext>
      </dgm:extLst>
    </dgm:pt>
    <dgm:pt modelId="{6CE0ACAB-DF8C-4F7A-827D-FBE957F119F0}" type="pres">
      <dgm:prSet presAssocID="{DD0C1B9D-9F31-4BB9-81DF-2CAEC907DD51}" presName="spaceRect" presStyleCnt="0"/>
      <dgm:spPr/>
    </dgm:pt>
    <dgm:pt modelId="{EB31719F-EED1-469B-A3D4-70C9C043D79D}" type="pres">
      <dgm:prSet presAssocID="{DD0C1B9D-9F31-4BB9-81DF-2CAEC907DD51}" presName="parTx" presStyleLbl="revTx" presStyleIdx="0" presStyleCnt="3">
        <dgm:presLayoutVars>
          <dgm:chMax val="0"/>
          <dgm:chPref val="0"/>
        </dgm:presLayoutVars>
      </dgm:prSet>
      <dgm:spPr/>
    </dgm:pt>
    <dgm:pt modelId="{CB08EF44-391A-4FF9-A747-EF00D5C4585C}" type="pres">
      <dgm:prSet presAssocID="{695C193C-1965-4555-B15E-1FE933C33246}" presName="sibTrans" presStyleCnt="0"/>
      <dgm:spPr/>
    </dgm:pt>
    <dgm:pt modelId="{F8D3F377-6E90-48ED-B0FC-732B6CAC2860}" type="pres">
      <dgm:prSet presAssocID="{50EF1DC6-E576-4327-B48C-A78A53FEA21D}" presName="compNode" presStyleCnt="0"/>
      <dgm:spPr/>
    </dgm:pt>
    <dgm:pt modelId="{6CB4D215-6AE5-4304-AEAD-1CC463C31856}" type="pres">
      <dgm:prSet presAssocID="{50EF1DC6-E576-4327-B48C-A78A53FEA21D}" presName="bgRect" presStyleLbl="bgShp" presStyleIdx="1" presStyleCnt="3"/>
      <dgm:spPr/>
    </dgm:pt>
    <dgm:pt modelId="{29B6740F-5B46-43E6-B0F3-A3597B2F3D68}" type="pres">
      <dgm:prSet presAssocID="{50EF1DC6-E576-4327-B48C-A78A53FEA21D}"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daftryk"/>
        </a:ext>
      </dgm:extLst>
    </dgm:pt>
    <dgm:pt modelId="{167737EB-CBBB-4CC5-A9C2-F9540750C104}" type="pres">
      <dgm:prSet presAssocID="{50EF1DC6-E576-4327-B48C-A78A53FEA21D}" presName="spaceRect" presStyleCnt="0"/>
      <dgm:spPr/>
    </dgm:pt>
    <dgm:pt modelId="{CEE343C8-B6A6-4834-AFAC-E436EFADC8F0}" type="pres">
      <dgm:prSet presAssocID="{50EF1DC6-E576-4327-B48C-A78A53FEA21D}" presName="parTx" presStyleLbl="revTx" presStyleIdx="1" presStyleCnt="3">
        <dgm:presLayoutVars>
          <dgm:chMax val="0"/>
          <dgm:chPref val="0"/>
        </dgm:presLayoutVars>
      </dgm:prSet>
      <dgm:spPr/>
    </dgm:pt>
    <dgm:pt modelId="{B6F5D6A8-685D-45D1-B7D8-31505BC30545}" type="pres">
      <dgm:prSet presAssocID="{EC9B0263-36C7-4847-B547-EF7E25ABA058}" presName="sibTrans" presStyleCnt="0"/>
      <dgm:spPr/>
    </dgm:pt>
    <dgm:pt modelId="{A817BBC0-1BA0-4994-BB2E-8FACA80AAAA3}" type="pres">
      <dgm:prSet presAssocID="{4FA68F53-9FA4-424F-A367-2E4515E27BB5}" presName="compNode" presStyleCnt="0"/>
      <dgm:spPr/>
    </dgm:pt>
    <dgm:pt modelId="{36E9D46D-4362-4FC8-B268-19B6C662B35C}" type="pres">
      <dgm:prSet presAssocID="{4FA68F53-9FA4-424F-A367-2E4515E27BB5}" presName="bgRect" presStyleLbl="bgShp" presStyleIdx="2" presStyleCnt="3"/>
      <dgm:spPr/>
    </dgm:pt>
    <dgm:pt modelId="{F806A7A3-1111-4CAC-8019-A07D2D1689D5}" type="pres">
      <dgm:prSet presAssocID="{4FA68F53-9FA4-424F-A367-2E4515E27BB5}"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lyant"/>
        </a:ext>
      </dgm:extLst>
    </dgm:pt>
    <dgm:pt modelId="{EBBACE96-B192-4880-8D5A-74440E7217DA}" type="pres">
      <dgm:prSet presAssocID="{4FA68F53-9FA4-424F-A367-2E4515E27BB5}" presName="spaceRect" presStyleCnt="0"/>
      <dgm:spPr/>
    </dgm:pt>
    <dgm:pt modelId="{B37297B7-8469-4449-AE97-C7469C7DC48B}" type="pres">
      <dgm:prSet presAssocID="{4FA68F53-9FA4-424F-A367-2E4515E27BB5}" presName="parTx" presStyleLbl="revTx" presStyleIdx="2" presStyleCnt="3">
        <dgm:presLayoutVars>
          <dgm:chMax val="0"/>
          <dgm:chPref val="0"/>
        </dgm:presLayoutVars>
      </dgm:prSet>
      <dgm:spPr/>
    </dgm:pt>
  </dgm:ptLst>
  <dgm:cxnLst>
    <dgm:cxn modelId="{0EE63507-A8AF-8748-9A1F-BCB7F39392B5}" type="presOf" srcId="{4FA68F53-9FA4-424F-A367-2E4515E27BB5}" destId="{B37297B7-8469-4449-AE97-C7469C7DC48B}" srcOrd="0" destOrd="0" presId="urn:microsoft.com/office/officeart/2018/2/layout/IconVerticalSolidList"/>
    <dgm:cxn modelId="{1CDCEA29-083A-DA48-ACF0-98BC65FB3619}" type="presOf" srcId="{DD0C1B9D-9F31-4BB9-81DF-2CAEC907DD51}" destId="{EB31719F-EED1-469B-A3D4-70C9C043D79D}" srcOrd="0" destOrd="0" presId="urn:microsoft.com/office/officeart/2018/2/layout/IconVerticalSolidList"/>
    <dgm:cxn modelId="{D3BDEA32-BA4C-44C3-836B-89781ABB95CA}" type="presOf" srcId="{0214619C-6B8D-424A-9983-D8A8DF9F53FA}" destId="{F6C53A36-76FF-4F24-B07E-E3250F5DD0DF}" srcOrd="0" destOrd="0" presId="urn:microsoft.com/office/officeart/2018/2/layout/IconVerticalSolidList"/>
    <dgm:cxn modelId="{95E0B783-9756-48F9-BCA4-7CBD1BB1FCA2}" srcId="{0214619C-6B8D-424A-9983-D8A8DF9F53FA}" destId="{50EF1DC6-E576-4327-B48C-A78A53FEA21D}" srcOrd="1" destOrd="0" parTransId="{4C56976D-66E4-44FF-B79A-667D5AFBCF92}" sibTransId="{EC9B0263-36C7-4847-B547-EF7E25ABA058}"/>
    <dgm:cxn modelId="{1CCB1BB7-4389-B140-AD07-DAAF6D09F702}" type="presOf" srcId="{50EF1DC6-E576-4327-B48C-A78A53FEA21D}" destId="{CEE343C8-B6A6-4834-AFAC-E436EFADC8F0}" srcOrd="0" destOrd="0" presId="urn:microsoft.com/office/officeart/2018/2/layout/IconVerticalSolidList"/>
    <dgm:cxn modelId="{A022DDE3-07BD-4C03-A1DA-C40222D6BEDC}" srcId="{0214619C-6B8D-424A-9983-D8A8DF9F53FA}" destId="{DD0C1B9D-9F31-4BB9-81DF-2CAEC907DD51}" srcOrd="0" destOrd="0" parTransId="{23534663-3FD0-4156-A021-55802ACFEB33}" sibTransId="{695C193C-1965-4555-B15E-1FE933C33246}"/>
    <dgm:cxn modelId="{B8D5E9FD-4A20-4786-BE27-877DE5C27394}" srcId="{0214619C-6B8D-424A-9983-D8A8DF9F53FA}" destId="{4FA68F53-9FA4-424F-A367-2E4515E27BB5}" srcOrd="2" destOrd="0" parTransId="{223F24DB-1F3F-4D98-90C6-BF34AC8F5C27}" sibTransId="{4E3E5F55-2948-48EB-A6C0-A726F5DB9F33}"/>
    <dgm:cxn modelId="{CDA9C62D-3EF2-064A-ACC3-1ACDCB3090E8}" type="presParOf" srcId="{F6C53A36-76FF-4F24-B07E-E3250F5DD0DF}" destId="{6C30FBDB-F552-4A59-9A9A-59CA2108B302}" srcOrd="0" destOrd="0" presId="urn:microsoft.com/office/officeart/2018/2/layout/IconVerticalSolidList"/>
    <dgm:cxn modelId="{8458319F-9E4C-C44A-B6B6-E304A84EE24E}" type="presParOf" srcId="{6C30FBDB-F552-4A59-9A9A-59CA2108B302}" destId="{F2EA7D1C-DFE9-45E0-90AA-839E38C2E418}" srcOrd="0" destOrd="0" presId="urn:microsoft.com/office/officeart/2018/2/layout/IconVerticalSolidList"/>
    <dgm:cxn modelId="{31A0EF97-3A04-B44E-B171-97FA6B991030}" type="presParOf" srcId="{6C30FBDB-F552-4A59-9A9A-59CA2108B302}" destId="{93FD43FD-2BF9-47BE-B6C9-0C6AF8F4F2BC}" srcOrd="1" destOrd="0" presId="urn:microsoft.com/office/officeart/2018/2/layout/IconVerticalSolidList"/>
    <dgm:cxn modelId="{08E1BCB5-324B-B440-939E-B497ACD67BDE}" type="presParOf" srcId="{6C30FBDB-F552-4A59-9A9A-59CA2108B302}" destId="{6CE0ACAB-DF8C-4F7A-827D-FBE957F119F0}" srcOrd="2" destOrd="0" presId="urn:microsoft.com/office/officeart/2018/2/layout/IconVerticalSolidList"/>
    <dgm:cxn modelId="{7798979A-D588-644B-992E-4B8092608EE2}" type="presParOf" srcId="{6C30FBDB-F552-4A59-9A9A-59CA2108B302}" destId="{EB31719F-EED1-469B-A3D4-70C9C043D79D}" srcOrd="3" destOrd="0" presId="urn:microsoft.com/office/officeart/2018/2/layout/IconVerticalSolidList"/>
    <dgm:cxn modelId="{CB4F348F-7DA4-4B4D-A03C-DB5C5EFB8C37}" type="presParOf" srcId="{F6C53A36-76FF-4F24-B07E-E3250F5DD0DF}" destId="{CB08EF44-391A-4FF9-A747-EF00D5C4585C}" srcOrd="1" destOrd="0" presId="urn:microsoft.com/office/officeart/2018/2/layout/IconVerticalSolidList"/>
    <dgm:cxn modelId="{9B56AC66-F638-4641-83BD-8A1B07B1A962}" type="presParOf" srcId="{F6C53A36-76FF-4F24-B07E-E3250F5DD0DF}" destId="{F8D3F377-6E90-48ED-B0FC-732B6CAC2860}" srcOrd="2" destOrd="0" presId="urn:microsoft.com/office/officeart/2018/2/layout/IconVerticalSolidList"/>
    <dgm:cxn modelId="{BE3653B5-DCFC-204B-8D72-4BD68D52514B}" type="presParOf" srcId="{F8D3F377-6E90-48ED-B0FC-732B6CAC2860}" destId="{6CB4D215-6AE5-4304-AEAD-1CC463C31856}" srcOrd="0" destOrd="0" presId="urn:microsoft.com/office/officeart/2018/2/layout/IconVerticalSolidList"/>
    <dgm:cxn modelId="{E18C1E8D-9307-5B4D-BA0E-8C854077D686}" type="presParOf" srcId="{F8D3F377-6E90-48ED-B0FC-732B6CAC2860}" destId="{29B6740F-5B46-43E6-B0F3-A3597B2F3D68}" srcOrd="1" destOrd="0" presId="urn:microsoft.com/office/officeart/2018/2/layout/IconVerticalSolidList"/>
    <dgm:cxn modelId="{FCB621BE-21EF-054B-8945-55113F83F163}" type="presParOf" srcId="{F8D3F377-6E90-48ED-B0FC-732B6CAC2860}" destId="{167737EB-CBBB-4CC5-A9C2-F9540750C104}" srcOrd="2" destOrd="0" presId="urn:microsoft.com/office/officeart/2018/2/layout/IconVerticalSolidList"/>
    <dgm:cxn modelId="{70E10041-2935-BF4E-87FC-2129AA120BB2}" type="presParOf" srcId="{F8D3F377-6E90-48ED-B0FC-732B6CAC2860}" destId="{CEE343C8-B6A6-4834-AFAC-E436EFADC8F0}" srcOrd="3" destOrd="0" presId="urn:microsoft.com/office/officeart/2018/2/layout/IconVerticalSolidList"/>
    <dgm:cxn modelId="{9A42352D-AFED-6543-A05F-03D24AFD885D}" type="presParOf" srcId="{F6C53A36-76FF-4F24-B07E-E3250F5DD0DF}" destId="{B6F5D6A8-685D-45D1-B7D8-31505BC30545}" srcOrd="3" destOrd="0" presId="urn:microsoft.com/office/officeart/2018/2/layout/IconVerticalSolidList"/>
    <dgm:cxn modelId="{6C013973-2509-6645-9F0D-F7A6FBE9A7B5}" type="presParOf" srcId="{F6C53A36-76FF-4F24-B07E-E3250F5DD0DF}" destId="{A817BBC0-1BA0-4994-BB2E-8FACA80AAAA3}" srcOrd="4" destOrd="0" presId="urn:microsoft.com/office/officeart/2018/2/layout/IconVerticalSolidList"/>
    <dgm:cxn modelId="{F7E18718-451C-DC4C-9C66-39677544018D}" type="presParOf" srcId="{A817BBC0-1BA0-4994-BB2E-8FACA80AAAA3}" destId="{36E9D46D-4362-4FC8-B268-19B6C662B35C}" srcOrd="0" destOrd="0" presId="urn:microsoft.com/office/officeart/2018/2/layout/IconVerticalSolidList"/>
    <dgm:cxn modelId="{0EFBBEA7-0B53-DC45-B171-F7A7B746BC99}" type="presParOf" srcId="{A817BBC0-1BA0-4994-BB2E-8FACA80AAAA3}" destId="{F806A7A3-1111-4CAC-8019-A07D2D1689D5}" srcOrd="1" destOrd="0" presId="urn:microsoft.com/office/officeart/2018/2/layout/IconVerticalSolidList"/>
    <dgm:cxn modelId="{9E191050-946D-7642-8054-7EEF13C01D2D}" type="presParOf" srcId="{A817BBC0-1BA0-4994-BB2E-8FACA80AAAA3}" destId="{EBBACE96-B192-4880-8D5A-74440E7217DA}" srcOrd="2" destOrd="0" presId="urn:microsoft.com/office/officeart/2018/2/layout/IconVerticalSolidList"/>
    <dgm:cxn modelId="{2E7D78C5-A87F-9543-9395-F47D6CB2DA4E}" type="presParOf" srcId="{A817BBC0-1BA0-4994-BB2E-8FACA80AAAA3}" destId="{B37297B7-8469-4449-AE97-C7469C7DC48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B185B3-605A-194A-829D-B2058DADE4B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da-DK"/>
        </a:p>
      </dgm:t>
    </dgm:pt>
    <dgm:pt modelId="{061F26E6-4602-DD42-B30E-27AD8BC7FA99}">
      <dgm:prSet/>
      <dgm:spPr/>
      <dgm:t>
        <a:bodyPr/>
        <a:lstStyle/>
        <a:p>
          <a:r>
            <a:rPr lang="da-DK" dirty="0"/>
            <a:t>Objektivitet</a:t>
          </a:r>
        </a:p>
      </dgm:t>
    </dgm:pt>
    <dgm:pt modelId="{5104930C-1660-E84A-B0DA-D3A047A466CF}" type="parTrans" cxnId="{D6A9CCB2-3EB8-6A4E-8BE4-50B37C354C03}">
      <dgm:prSet/>
      <dgm:spPr/>
      <dgm:t>
        <a:bodyPr/>
        <a:lstStyle/>
        <a:p>
          <a:endParaRPr lang="da-DK"/>
        </a:p>
      </dgm:t>
    </dgm:pt>
    <dgm:pt modelId="{698BB7C3-8921-AC4D-94D4-1D661B3E702C}" type="sibTrans" cxnId="{D6A9CCB2-3EB8-6A4E-8BE4-50B37C354C03}">
      <dgm:prSet/>
      <dgm:spPr/>
      <dgm:t>
        <a:bodyPr/>
        <a:lstStyle/>
        <a:p>
          <a:endParaRPr lang="da-DK"/>
        </a:p>
      </dgm:t>
    </dgm:pt>
    <dgm:pt modelId="{688167D1-5C6E-1840-9B75-6AEA2E3B70A7}">
      <dgm:prSet/>
      <dgm:spPr/>
      <dgm:t>
        <a:bodyPr/>
        <a:lstStyle/>
        <a:p>
          <a:r>
            <a:rPr lang="da-DK" dirty="0"/>
            <a:t>Forståelse</a:t>
          </a:r>
        </a:p>
      </dgm:t>
    </dgm:pt>
    <dgm:pt modelId="{E354D3EA-7C14-B54D-B0C0-C5E981EE62B9}" type="parTrans" cxnId="{57A7D7EF-6619-4447-8688-978652CA71DC}">
      <dgm:prSet/>
      <dgm:spPr/>
      <dgm:t>
        <a:bodyPr/>
        <a:lstStyle/>
        <a:p>
          <a:endParaRPr lang="da-DK"/>
        </a:p>
      </dgm:t>
    </dgm:pt>
    <dgm:pt modelId="{7554FBA1-EDF8-8945-A072-DC6789E0919A}" type="sibTrans" cxnId="{57A7D7EF-6619-4447-8688-978652CA71DC}">
      <dgm:prSet/>
      <dgm:spPr/>
      <dgm:t>
        <a:bodyPr/>
        <a:lstStyle/>
        <a:p>
          <a:endParaRPr lang="da-DK"/>
        </a:p>
      </dgm:t>
    </dgm:pt>
    <dgm:pt modelId="{3632932E-27DB-A746-A3B4-5598AA3EDE55}">
      <dgm:prSet/>
      <dgm:spPr/>
      <dgm:t>
        <a:bodyPr/>
        <a:lstStyle/>
        <a:p>
          <a:r>
            <a:rPr lang="da-DK" dirty="0"/>
            <a:t>Faktuelt</a:t>
          </a:r>
        </a:p>
      </dgm:t>
    </dgm:pt>
    <dgm:pt modelId="{52DA4B26-950B-854F-8F4B-0055577586B7}" type="parTrans" cxnId="{1BE87C80-1C22-7646-ABA9-18E4EB17021B}">
      <dgm:prSet/>
      <dgm:spPr/>
      <dgm:t>
        <a:bodyPr/>
        <a:lstStyle/>
        <a:p>
          <a:endParaRPr lang="da-DK"/>
        </a:p>
      </dgm:t>
    </dgm:pt>
    <dgm:pt modelId="{C59F941F-B25C-EE4E-9AC9-137B025D95E3}" type="sibTrans" cxnId="{1BE87C80-1C22-7646-ABA9-18E4EB17021B}">
      <dgm:prSet/>
      <dgm:spPr/>
      <dgm:t>
        <a:bodyPr/>
        <a:lstStyle/>
        <a:p>
          <a:endParaRPr lang="da-DK"/>
        </a:p>
      </dgm:t>
    </dgm:pt>
    <dgm:pt modelId="{D7AED24D-C5F0-4844-95A6-9948EBC1BD1F}">
      <dgm:prSet/>
      <dgm:spPr/>
      <dgm:t>
        <a:bodyPr/>
        <a:lstStyle/>
        <a:p>
          <a:r>
            <a:rPr lang="da-DK" dirty="0"/>
            <a:t>Fokus &amp; fornuft</a:t>
          </a:r>
        </a:p>
      </dgm:t>
    </dgm:pt>
    <dgm:pt modelId="{8E3A8FEC-EB5A-884F-BB61-3BD81CAD5CA7}" type="sibTrans" cxnId="{0E618952-3EC1-054E-9B61-CF992A2F64CA}">
      <dgm:prSet/>
      <dgm:spPr/>
      <dgm:t>
        <a:bodyPr/>
        <a:lstStyle/>
        <a:p>
          <a:endParaRPr lang="da-DK"/>
        </a:p>
      </dgm:t>
    </dgm:pt>
    <dgm:pt modelId="{330B1C70-74D5-2647-94C2-606FC6DE0FE3}" type="parTrans" cxnId="{0E618952-3EC1-054E-9B61-CF992A2F64CA}">
      <dgm:prSet/>
      <dgm:spPr/>
      <dgm:t>
        <a:bodyPr/>
        <a:lstStyle/>
        <a:p>
          <a:endParaRPr lang="da-DK"/>
        </a:p>
      </dgm:t>
    </dgm:pt>
    <dgm:pt modelId="{679757F1-ADA8-C846-846A-1BEE7BB6D58F}" type="pres">
      <dgm:prSet presAssocID="{D5B185B3-605A-194A-829D-B2058DADE4BC}" presName="linearFlow" presStyleCnt="0">
        <dgm:presLayoutVars>
          <dgm:dir/>
          <dgm:resizeHandles val="exact"/>
        </dgm:presLayoutVars>
      </dgm:prSet>
      <dgm:spPr/>
    </dgm:pt>
    <dgm:pt modelId="{51CB7CF5-40ED-0642-A485-927281991E41}" type="pres">
      <dgm:prSet presAssocID="{061F26E6-4602-DD42-B30E-27AD8BC7FA99}" presName="composite" presStyleCnt="0"/>
      <dgm:spPr/>
    </dgm:pt>
    <dgm:pt modelId="{5232A89F-6651-8C48-B333-5A2783104575}" type="pres">
      <dgm:prSet presAssocID="{061F26E6-4602-DD42-B30E-27AD8BC7FA99}" presName="imgShp" presStyleLbl="fgImgPlace1" presStyleIdx="0" presStyleCnt="4"/>
      <dgm:spPr>
        <a:prstGeom prst="smileyFac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A31FBE10-8379-6242-9734-FEF8FED1C41E}" type="pres">
      <dgm:prSet presAssocID="{061F26E6-4602-DD42-B30E-27AD8BC7FA99}" presName="txShp" presStyleLbl="node1" presStyleIdx="0" presStyleCnt="4">
        <dgm:presLayoutVars>
          <dgm:bulletEnabled val="1"/>
        </dgm:presLayoutVars>
      </dgm:prSet>
      <dgm:spPr/>
    </dgm:pt>
    <dgm:pt modelId="{90527F9B-1709-5045-808D-298D7B0E6D1F}" type="pres">
      <dgm:prSet presAssocID="{698BB7C3-8921-AC4D-94D4-1D661B3E702C}" presName="spacing" presStyleCnt="0"/>
      <dgm:spPr/>
    </dgm:pt>
    <dgm:pt modelId="{7F19190D-E82A-6A43-83F3-92AB1AD6C601}" type="pres">
      <dgm:prSet presAssocID="{688167D1-5C6E-1840-9B75-6AEA2E3B70A7}" presName="composite" presStyleCnt="0"/>
      <dgm:spPr/>
    </dgm:pt>
    <dgm:pt modelId="{88166DA4-5CE4-A241-9397-7920A421319C}" type="pres">
      <dgm:prSet presAssocID="{688167D1-5C6E-1840-9B75-6AEA2E3B70A7}" presName="imgShp" presStyleLbl="fgImgPlace1" presStyleIdx="1" presStyleCnt="4"/>
      <dgm:spPr>
        <a:prstGeom prst="wedgeEllipse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9F001DA2-8B52-4A4E-A19B-7DC2E8288309}" type="pres">
      <dgm:prSet presAssocID="{688167D1-5C6E-1840-9B75-6AEA2E3B70A7}" presName="txShp" presStyleLbl="node1" presStyleIdx="1" presStyleCnt="4">
        <dgm:presLayoutVars>
          <dgm:bulletEnabled val="1"/>
        </dgm:presLayoutVars>
      </dgm:prSet>
      <dgm:spPr/>
    </dgm:pt>
    <dgm:pt modelId="{0E3D60C7-C1FE-124E-9900-1DFF073798C4}" type="pres">
      <dgm:prSet presAssocID="{7554FBA1-EDF8-8945-A072-DC6789E0919A}" presName="spacing" presStyleCnt="0"/>
      <dgm:spPr/>
    </dgm:pt>
    <dgm:pt modelId="{70C97E8D-5E7C-0F4C-B916-973B91ED60AE}" type="pres">
      <dgm:prSet presAssocID="{3632932E-27DB-A746-A3B4-5598AA3EDE55}" presName="composite" presStyleCnt="0"/>
      <dgm:spPr/>
    </dgm:pt>
    <dgm:pt modelId="{118832F8-FFE6-BD4D-B616-E9E53AC54CA2}" type="pres">
      <dgm:prSet presAssocID="{3632932E-27DB-A746-A3B4-5598AA3EDE55}" presName="imgShp" presStyleLbl="fgImgPlace1" presStyleIdx="2" presStyleCnt="4"/>
      <dgm:spPr>
        <a:prstGeom prst="star1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8D483135-5512-6C4E-800E-C5A2BDEB7A69}" type="pres">
      <dgm:prSet presAssocID="{3632932E-27DB-A746-A3B4-5598AA3EDE55}" presName="txShp" presStyleLbl="node1" presStyleIdx="2" presStyleCnt="4">
        <dgm:presLayoutVars>
          <dgm:bulletEnabled val="1"/>
        </dgm:presLayoutVars>
      </dgm:prSet>
      <dgm:spPr/>
    </dgm:pt>
    <dgm:pt modelId="{93CBA357-D9A8-0747-B65B-7711B4BE00E6}" type="pres">
      <dgm:prSet presAssocID="{C59F941F-B25C-EE4E-9AC9-137B025D95E3}" presName="spacing" presStyleCnt="0"/>
      <dgm:spPr/>
    </dgm:pt>
    <dgm:pt modelId="{B7EFC0E4-478B-3D47-AAD2-47D346425DDD}" type="pres">
      <dgm:prSet presAssocID="{D7AED24D-C5F0-4844-95A6-9948EBC1BD1F}" presName="composite" presStyleCnt="0"/>
      <dgm:spPr/>
    </dgm:pt>
    <dgm:pt modelId="{3B5EE7DD-7C7A-504F-A112-13329A42E400}" type="pres">
      <dgm:prSet presAssocID="{D7AED24D-C5F0-4844-95A6-9948EBC1BD1F}" presName="imgShp" presStyleLbl="fgImgPlace1" presStyleIdx="3" presStyleCnt="4"/>
      <dgm:spPr>
        <a:prstGeom prst="cloud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5CE4F720-992D-9842-A89C-AEFB0F67E1B9}" type="pres">
      <dgm:prSet presAssocID="{D7AED24D-C5F0-4844-95A6-9948EBC1BD1F}" presName="txShp" presStyleLbl="node1" presStyleIdx="3" presStyleCnt="4">
        <dgm:presLayoutVars>
          <dgm:bulletEnabled val="1"/>
        </dgm:presLayoutVars>
      </dgm:prSet>
      <dgm:spPr/>
    </dgm:pt>
  </dgm:ptLst>
  <dgm:cxnLst>
    <dgm:cxn modelId="{3AC0B608-234D-3646-B966-D4537D0D9F10}" type="presOf" srcId="{D5B185B3-605A-194A-829D-B2058DADE4BC}" destId="{679757F1-ADA8-C846-846A-1BEE7BB6D58F}" srcOrd="0" destOrd="0" presId="urn:microsoft.com/office/officeart/2005/8/layout/vList3"/>
    <dgm:cxn modelId="{0E618952-3EC1-054E-9B61-CF992A2F64CA}" srcId="{D5B185B3-605A-194A-829D-B2058DADE4BC}" destId="{D7AED24D-C5F0-4844-95A6-9948EBC1BD1F}" srcOrd="3" destOrd="0" parTransId="{330B1C70-74D5-2647-94C2-606FC6DE0FE3}" sibTransId="{8E3A8FEC-EB5A-884F-BB61-3BD81CAD5CA7}"/>
    <dgm:cxn modelId="{A1DB9073-49FC-5546-BDA4-B047C18C249E}" type="presOf" srcId="{D7AED24D-C5F0-4844-95A6-9948EBC1BD1F}" destId="{5CE4F720-992D-9842-A89C-AEFB0F67E1B9}" srcOrd="0" destOrd="0" presId="urn:microsoft.com/office/officeart/2005/8/layout/vList3"/>
    <dgm:cxn modelId="{C0CDE87B-B771-1540-8825-15D220620524}" type="presOf" srcId="{061F26E6-4602-DD42-B30E-27AD8BC7FA99}" destId="{A31FBE10-8379-6242-9734-FEF8FED1C41E}" srcOrd="0" destOrd="0" presId="urn:microsoft.com/office/officeart/2005/8/layout/vList3"/>
    <dgm:cxn modelId="{1BE87C80-1C22-7646-ABA9-18E4EB17021B}" srcId="{D5B185B3-605A-194A-829D-B2058DADE4BC}" destId="{3632932E-27DB-A746-A3B4-5598AA3EDE55}" srcOrd="2" destOrd="0" parTransId="{52DA4B26-950B-854F-8F4B-0055577586B7}" sibTransId="{C59F941F-B25C-EE4E-9AC9-137B025D95E3}"/>
    <dgm:cxn modelId="{D6A9CCB2-3EB8-6A4E-8BE4-50B37C354C03}" srcId="{D5B185B3-605A-194A-829D-B2058DADE4BC}" destId="{061F26E6-4602-DD42-B30E-27AD8BC7FA99}" srcOrd="0" destOrd="0" parTransId="{5104930C-1660-E84A-B0DA-D3A047A466CF}" sibTransId="{698BB7C3-8921-AC4D-94D4-1D661B3E702C}"/>
    <dgm:cxn modelId="{762987BF-4903-D449-8277-83158CA66737}" type="presOf" srcId="{3632932E-27DB-A746-A3B4-5598AA3EDE55}" destId="{8D483135-5512-6C4E-800E-C5A2BDEB7A69}" srcOrd="0" destOrd="0" presId="urn:microsoft.com/office/officeart/2005/8/layout/vList3"/>
    <dgm:cxn modelId="{F1F3F7D3-FC7A-F547-BDDB-AAC18DA3D576}" type="presOf" srcId="{688167D1-5C6E-1840-9B75-6AEA2E3B70A7}" destId="{9F001DA2-8B52-4A4E-A19B-7DC2E8288309}" srcOrd="0" destOrd="0" presId="urn:microsoft.com/office/officeart/2005/8/layout/vList3"/>
    <dgm:cxn modelId="{57A7D7EF-6619-4447-8688-978652CA71DC}" srcId="{D5B185B3-605A-194A-829D-B2058DADE4BC}" destId="{688167D1-5C6E-1840-9B75-6AEA2E3B70A7}" srcOrd="1" destOrd="0" parTransId="{E354D3EA-7C14-B54D-B0C0-C5E981EE62B9}" sibTransId="{7554FBA1-EDF8-8945-A072-DC6789E0919A}"/>
    <dgm:cxn modelId="{11683C31-2414-9041-AB54-C3707F62E86F}" type="presParOf" srcId="{679757F1-ADA8-C846-846A-1BEE7BB6D58F}" destId="{51CB7CF5-40ED-0642-A485-927281991E41}" srcOrd="0" destOrd="0" presId="urn:microsoft.com/office/officeart/2005/8/layout/vList3"/>
    <dgm:cxn modelId="{DB455213-04D9-6C43-8238-88BFC695BE9D}" type="presParOf" srcId="{51CB7CF5-40ED-0642-A485-927281991E41}" destId="{5232A89F-6651-8C48-B333-5A2783104575}" srcOrd="0" destOrd="0" presId="urn:microsoft.com/office/officeart/2005/8/layout/vList3"/>
    <dgm:cxn modelId="{E432F273-773F-BE42-926D-C22DD4AA61F8}" type="presParOf" srcId="{51CB7CF5-40ED-0642-A485-927281991E41}" destId="{A31FBE10-8379-6242-9734-FEF8FED1C41E}" srcOrd="1" destOrd="0" presId="urn:microsoft.com/office/officeart/2005/8/layout/vList3"/>
    <dgm:cxn modelId="{9D4895EC-4065-5B41-AC1C-F36AB8FF20AE}" type="presParOf" srcId="{679757F1-ADA8-C846-846A-1BEE7BB6D58F}" destId="{90527F9B-1709-5045-808D-298D7B0E6D1F}" srcOrd="1" destOrd="0" presId="urn:microsoft.com/office/officeart/2005/8/layout/vList3"/>
    <dgm:cxn modelId="{3996FC6F-45EA-1642-A0DA-A64506092480}" type="presParOf" srcId="{679757F1-ADA8-C846-846A-1BEE7BB6D58F}" destId="{7F19190D-E82A-6A43-83F3-92AB1AD6C601}" srcOrd="2" destOrd="0" presId="urn:microsoft.com/office/officeart/2005/8/layout/vList3"/>
    <dgm:cxn modelId="{AB6B279B-46BA-AF40-B9D4-94EDCF7B7B1C}" type="presParOf" srcId="{7F19190D-E82A-6A43-83F3-92AB1AD6C601}" destId="{88166DA4-5CE4-A241-9397-7920A421319C}" srcOrd="0" destOrd="0" presId="urn:microsoft.com/office/officeart/2005/8/layout/vList3"/>
    <dgm:cxn modelId="{D064CDC7-93ED-FD4A-BE1F-89ED71D74DEE}" type="presParOf" srcId="{7F19190D-E82A-6A43-83F3-92AB1AD6C601}" destId="{9F001DA2-8B52-4A4E-A19B-7DC2E8288309}" srcOrd="1" destOrd="0" presId="urn:microsoft.com/office/officeart/2005/8/layout/vList3"/>
    <dgm:cxn modelId="{5D2BE597-9E8B-C34B-AE26-73DF0C9144B8}" type="presParOf" srcId="{679757F1-ADA8-C846-846A-1BEE7BB6D58F}" destId="{0E3D60C7-C1FE-124E-9900-1DFF073798C4}" srcOrd="3" destOrd="0" presId="urn:microsoft.com/office/officeart/2005/8/layout/vList3"/>
    <dgm:cxn modelId="{BC65F18A-3293-784B-B148-DA377E5A56DB}" type="presParOf" srcId="{679757F1-ADA8-C846-846A-1BEE7BB6D58F}" destId="{70C97E8D-5E7C-0F4C-B916-973B91ED60AE}" srcOrd="4" destOrd="0" presId="urn:microsoft.com/office/officeart/2005/8/layout/vList3"/>
    <dgm:cxn modelId="{1377B8B5-D8F9-DC46-AB91-DFFB00EA82A4}" type="presParOf" srcId="{70C97E8D-5E7C-0F4C-B916-973B91ED60AE}" destId="{118832F8-FFE6-BD4D-B616-E9E53AC54CA2}" srcOrd="0" destOrd="0" presId="urn:microsoft.com/office/officeart/2005/8/layout/vList3"/>
    <dgm:cxn modelId="{9354322D-EDB0-3640-8D6C-F46684DAF369}" type="presParOf" srcId="{70C97E8D-5E7C-0F4C-B916-973B91ED60AE}" destId="{8D483135-5512-6C4E-800E-C5A2BDEB7A69}" srcOrd="1" destOrd="0" presId="urn:microsoft.com/office/officeart/2005/8/layout/vList3"/>
    <dgm:cxn modelId="{7124BEF9-AE39-3548-8730-A0BFC8A920E6}" type="presParOf" srcId="{679757F1-ADA8-C846-846A-1BEE7BB6D58F}" destId="{93CBA357-D9A8-0747-B65B-7711B4BE00E6}" srcOrd="5" destOrd="0" presId="urn:microsoft.com/office/officeart/2005/8/layout/vList3"/>
    <dgm:cxn modelId="{F6EF30D1-F50B-944C-A8BF-5234E79C8711}" type="presParOf" srcId="{679757F1-ADA8-C846-846A-1BEE7BB6D58F}" destId="{B7EFC0E4-478B-3D47-AAD2-47D346425DDD}" srcOrd="6" destOrd="0" presId="urn:microsoft.com/office/officeart/2005/8/layout/vList3"/>
    <dgm:cxn modelId="{8AE6FE93-CA53-C54C-B999-FE09FD2246C3}" type="presParOf" srcId="{B7EFC0E4-478B-3D47-AAD2-47D346425DDD}" destId="{3B5EE7DD-7C7A-504F-A112-13329A42E400}" srcOrd="0" destOrd="0" presId="urn:microsoft.com/office/officeart/2005/8/layout/vList3"/>
    <dgm:cxn modelId="{C815B5D6-0082-4F47-B3E3-0A515FF24C34}" type="presParOf" srcId="{B7EFC0E4-478B-3D47-AAD2-47D346425DDD}" destId="{5CE4F720-992D-9842-A89C-AEFB0F67E1B9}"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ABE64-3EBA-F440-B2BB-5E72905134CC}">
      <dsp:nvSpPr>
        <dsp:cNvPr id="0" name=""/>
        <dsp:cNvSpPr/>
      </dsp:nvSpPr>
      <dsp:spPr>
        <a:xfrm>
          <a:off x="2111483" y="805284"/>
          <a:ext cx="455001" cy="91440"/>
        </a:xfrm>
        <a:custGeom>
          <a:avLst/>
          <a:gdLst/>
          <a:ahLst/>
          <a:cxnLst/>
          <a:rect l="0" t="0" r="0" b="0"/>
          <a:pathLst>
            <a:path>
              <a:moveTo>
                <a:pt x="0" y="45720"/>
              </a:moveTo>
              <a:lnTo>
                <a:pt x="45500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6844" y="848576"/>
        <a:ext cx="24280" cy="4856"/>
      </dsp:txXfrm>
    </dsp:sp>
    <dsp:sp modelId="{AAFE6767-C6FB-194A-A7D7-3808CB299B58}">
      <dsp:nvSpPr>
        <dsp:cNvPr id="0" name=""/>
        <dsp:cNvSpPr/>
      </dsp:nvSpPr>
      <dsp:spPr>
        <a:xfrm>
          <a:off x="1971" y="217610"/>
          <a:ext cx="2111312" cy="1266787"/>
        </a:xfrm>
        <a:prstGeom prst="rect">
          <a:avLst/>
        </a:prstGeom>
        <a:solidFill>
          <a:srgbClr val="174FA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en-AU" sz="2900" kern="1200" noProof="0" dirty="0"/>
            <a:t>Expected Points Model</a:t>
          </a:r>
        </a:p>
      </dsp:txBody>
      <dsp:txXfrm>
        <a:off x="1971" y="217610"/>
        <a:ext cx="2111312" cy="1266787"/>
      </dsp:txXfrm>
    </dsp:sp>
    <dsp:sp modelId="{70F5977A-D9D0-234C-9233-8A1AFE8157DE}">
      <dsp:nvSpPr>
        <dsp:cNvPr id="0" name=""/>
        <dsp:cNvSpPr/>
      </dsp:nvSpPr>
      <dsp:spPr>
        <a:xfrm>
          <a:off x="4708398" y="805284"/>
          <a:ext cx="455001" cy="91440"/>
        </a:xfrm>
        <a:custGeom>
          <a:avLst/>
          <a:gdLst/>
          <a:ahLst/>
          <a:cxnLst/>
          <a:rect l="0" t="0" r="0" b="0"/>
          <a:pathLst>
            <a:path>
              <a:moveTo>
                <a:pt x="0" y="45720"/>
              </a:moveTo>
              <a:lnTo>
                <a:pt x="45500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759" y="848576"/>
        <a:ext cx="24280" cy="4856"/>
      </dsp:txXfrm>
    </dsp:sp>
    <dsp:sp modelId="{BE1FFB37-9B08-FC43-9115-8215FDB8B9B4}">
      <dsp:nvSpPr>
        <dsp:cNvPr id="0" name=""/>
        <dsp:cNvSpPr/>
      </dsp:nvSpPr>
      <dsp:spPr>
        <a:xfrm>
          <a:off x="2598885" y="217610"/>
          <a:ext cx="2111312" cy="1266787"/>
        </a:xfrm>
        <a:prstGeom prst="rect">
          <a:avLst/>
        </a:prstGeom>
        <a:solidFill>
          <a:srgbClr val="174FA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da-DK" sz="2900" kern="1200" dirty="0"/>
            <a:t>Validering af data</a:t>
          </a:r>
          <a:endParaRPr lang="en-US" sz="2900" kern="1200" dirty="0"/>
        </a:p>
      </dsp:txBody>
      <dsp:txXfrm>
        <a:off x="2598885" y="217610"/>
        <a:ext cx="2111312" cy="1266787"/>
      </dsp:txXfrm>
    </dsp:sp>
    <dsp:sp modelId="{0ED7F007-74F0-A54B-AAAA-831F80976E28}">
      <dsp:nvSpPr>
        <dsp:cNvPr id="0" name=""/>
        <dsp:cNvSpPr/>
      </dsp:nvSpPr>
      <dsp:spPr>
        <a:xfrm>
          <a:off x="7305313" y="805284"/>
          <a:ext cx="455001" cy="91440"/>
        </a:xfrm>
        <a:custGeom>
          <a:avLst/>
          <a:gdLst/>
          <a:ahLst/>
          <a:cxnLst/>
          <a:rect l="0" t="0" r="0" b="0"/>
          <a:pathLst>
            <a:path>
              <a:moveTo>
                <a:pt x="0" y="45720"/>
              </a:moveTo>
              <a:lnTo>
                <a:pt x="45500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20674" y="848576"/>
        <a:ext cx="24280" cy="4856"/>
      </dsp:txXfrm>
    </dsp:sp>
    <dsp:sp modelId="{7CFC61C6-E91C-F94C-8E26-B62BEEC4D714}">
      <dsp:nvSpPr>
        <dsp:cNvPr id="0" name=""/>
        <dsp:cNvSpPr/>
      </dsp:nvSpPr>
      <dsp:spPr>
        <a:xfrm>
          <a:off x="5195800" y="217610"/>
          <a:ext cx="2111312" cy="1266787"/>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en-US" sz="2900" kern="1200" dirty="0" err="1"/>
            <a:t>Hermeneutik</a:t>
          </a:r>
          <a:endParaRPr lang="en-US" sz="2900" kern="1200" dirty="0"/>
        </a:p>
      </dsp:txBody>
      <dsp:txXfrm>
        <a:off x="5195800" y="217610"/>
        <a:ext cx="2111312" cy="1266787"/>
      </dsp:txXfrm>
    </dsp:sp>
    <dsp:sp modelId="{6F3CC4D0-C6BE-F84B-AC35-95779CBDB81E}">
      <dsp:nvSpPr>
        <dsp:cNvPr id="0" name=""/>
        <dsp:cNvSpPr/>
      </dsp:nvSpPr>
      <dsp:spPr>
        <a:xfrm>
          <a:off x="1057627" y="1482598"/>
          <a:ext cx="7790744" cy="455001"/>
        </a:xfrm>
        <a:custGeom>
          <a:avLst/>
          <a:gdLst/>
          <a:ahLst/>
          <a:cxnLst/>
          <a:rect l="0" t="0" r="0" b="0"/>
          <a:pathLst>
            <a:path>
              <a:moveTo>
                <a:pt x="7790744" y="0"/>
              </a:moveTo>
              <a:lnTo>
                <a:pt x="7790744" y="244600"/>
              </a:lnTo>
              <a:lnTo>
                <a:pt x="0" y="244600"/>
              </a:lnTo>
              <a:lnTo>
                <a:pt x="0" y="45500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57852" y="1707671"/>
        <a:ext cx="390293" cy="4856"/>
      </dsp:txXfrm>
    </dsp:sp>
    <dsp:sp modelId="{8AB994AD-F7DA-B649-BDBD-B849744FF30C}">
      <dsp:nvSpPr>
        <dsp:cNvPr id="0" name=""/>
        <dsp:cNvSpPr/>
      </dsp:nvSpPr>
      <dsp:spPr>
        <a:xfrm>
          <a:off x="7792715" y="217610"/>
          <a:ext cx="2111312" cy="1266787"/>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en-US" sz="2900" kern="1200" dirty="0"/>
            <a:t>Top 10</a:t>
          </a:r>
        </a:p>
      </dsp:txBody>
      <dsp:txXfrm>
        <a:off x="7792715" y="217610"/>
        <a:ext cx="2111312" cy="1266787"/>
      </dsp:txXfrm>
    </dsp:sp>
    <dsp:sp modelId="{BD6D1DD8-7C2E-4843-96AF-F2AC23170389}">
      <dsp:nvSpPr>
        <dsp:cNvPr id="0" name=""/>
        <dsp:cNvSpPr/>
      </dsp:nvSpPr>
      <dsp:spPr>
        <a:xfrm>
          <a:off x="2111483" y="2557674"/>
          <a:ext cx="455001" cy="91440"/>
        </a:xfrm>
        <a:custGeom>
          <a:avLst/>
          <a:gdLst/>
          <a:ahLst/>
          <a:cxnLst/>
          <a:rect l="0" t="0" r="0" b="0"/>
          <a:pathLst>
            <a:path>
              <a:moveTo>
                <a:pt x="0" y="45720"/>
              </a:moveTo>
              <a:lnTo>
                <a:pt x="45500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6844" y="2600966"/>
        <a:ext cx="24280" cy="4856"/>
      </dsp:txXfrm>
    </dsp:sp>
    <dsp:sp modelId="{3FC2A37F-FB73-BB4D-B02A-EF40791A6D7C}">
      <dsp:nvSpPr>
        <dsp:cNvPr id="0" name=""/>
        <dsp:cNvSpPr/>
      </dsp:nvSpPr>
      <dsp:spPr>
        <a:xfrm>
          <a:off x="1971" y="1970000"/>
          <a:ext cx="2111312" cy="1266787"/>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da-DK" sz="2900" kern="1200" dirty="0"/>
            <a:t>Udvalgte spiller</a:t>
          </a:r>
          <a:endParaRPr lang="en-US" sz="2900" kern="1200" dirty="0"/>
        </a:p>
      </dsp:txBody>
      <dsp:txXfrm>
        <a:off x="1971" y="1970000"/>
        <a:ext cx="2111312" cy="1266787"/>
      </dsp:txXfrm>
    </dsp:sp>
    <dsp:sp modelId="{875898BD-9D52-8649-9B60-8C88E0BE9583}">
      <dsp:nvSpPr>
        <dsp:cNvPr id="0" name=""/>
        <dsp:cNvSpPr/>
      </dsp:nvSpPr>
      <dsp:spPr>
        <a:xfrm>
          <a:off x="4708398" y="2557674"/>
          <a:ext cx="455001" cy="91440"/>
        </a:xfrm>
        <a:custGeom>
          <a:avLst/>
          <a:gdLst/>
          <a:ahLst/>
          <a:cxnLst/>
          <a:rect l="0" t="0" r="0" b="0"/>
          <a:pathLst>
            <a:path>
              <a:moveTo>
                <a:pt x="0" y="45720"/>
              </a:moveTo>
              <a:lnTo>
                <a:pt x="45500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4923759" y="2600966"/>
        <a:ext cx="24280" cy="4856"/>
      </dsp:txXfrm>
    </dsp:sp>
    <dsp:sp modelId="{44258FAD-83F9-0642-92FA-0CB6C1DFEA3F}">
      <dsp:nvSpPr>
        <dsp:cNvPr id="0" name=""/>
        <dsp:cNvSpPr/>
      </dsp:nvSpPr>
      <dsp:spPr>
        <a:xfrm>
          <a:off x="2598885" y="1970000"/>
          <a:ext cx="2111312" cy="1266787"/>
        </a:xfrm>
        <a:prstGeom prst="rect">
          <a:avLst/>
        </a:prstGeom>
        <a:solidFill>
          <a:srgbClr val="0432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da-DK" sz="2900" kern="1200" dirty="0"/>
            <a:t>Logisk positivisme</a:t>
          </a:r>
        </a:p>
      </dsp:txBody>
      <dsp:txXfrm>
        <a:off x="2598885" y="1970000"/>
        <a:ext cx="2111312" cy="1266787"/>
      </dsp:txXfrm>
    </dsp:sp>
    <dsp:sp modelId="{30945C84-6578-BD4B-ACDB-0D3C4B8740C0}">
      <dsp:nvSpPr>
        <dsp:cNvPr id="0" name=""/>
        <dsp:cNvSpPr/>
      </dsp:nvSpPr>
      <dsp:spPr>
        <a:xfrm>
          <a:off x="5195800" y="1970000"/>
          <a:ext cx="2111312" cy="1266787"/>
        </a:xfrm>
        <a:prstGeom prst="rect">
          <a:avLst/>
        </a:prstGeom>
        <a:solidFill>
          <a:srgbClr val="0432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456" tIns="108595" rIns="103456" bIns="108595" numCol="1" spcCol="1270" anchor="ctr" anchorCtr="0">
          <a:noAutofit/>
        </a:bodyPr>
        <a:lstStyle/>
        <a:p>
          <a:pPr marL="0" lvl="0" indent="0" algn="ctr" defTabSz="1289050">
            <a:lnSpc>
              <a:spcPct val="90000"/>
            </a:lnSpc>
            <a:spcBef>
              <a:spcPct val="0"/>
            </a:spcBef>
            <a:spcAft>
              <a:spcPct val="35000"/>
            </a:spcAft>
            <a:buNone/>
          </a:pPr>
          <a:r>
            <a:rPr lang="da-DK" sz="2900" kern="1200" dirty="0"/>
            <a:t>Justeringer af fejl</a:t>
          </a:r>
        </a:p>
      </dsp:txBody>
      <dsp:txXfrm>
        <a:off x="5195800" y="1970000"/>
        <a:ext cx="2111312" cy="1266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F485A-119B-E346-A2FA-89957CC18AFE}">
      <dsp:nvSpPr>
        <dsp:cNvPr id="0" name=""/>
        <dsp:cNvSpPr/>
      </dsp:nvSpPr>
      <dsp:spPr>
        <a:xfrm>
          <a:off x="2902"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F19EF9E-B585-8440-B608-C086FA760B24}">
      <dsp:nvSpPr>
        <dsp:cNvPr id="0" name=""/>
        <dsp:cNvSpPr/>
      </dsp:nvSpPr>
      <dsp:spPr>
        <a:xfrm>
          <a:off x="233139"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Superliga 2023/24</a:t>
          </a:r>
        </a:p>
        <a:p>
          <a:pPr marL="0" lvl="0" indent="0" algn="ctr" defTabSz="533400">
            <a:lnSpc>
              <a:spcPct val="90000"/>
            </a:lnSpc>
            <a:spcBef>
              <a:spcPct val="0"/>
            </a:spcBef>
            <a:spcAft>
              <a:spcPct val="35000"/>
            </a:spcAft>
            <a:buNone/>
          </a:pPr>
          <a:endParaRPr lang="da-DK" sz="1200" kern="1200" dirty="0"/>
        </a:p>
        <a:p>
          <a:pPr marL="0" lvl="0" indent="0" algn="ctr" defTabSz="533400">
            <a:lnSpc>
              <a:spcPct val="90000"/>
            </a:lnSpc>
            <a:spcBef>
              <a:spcPct val="0"/>
            </a:spcBef>
            <a:spcAft>
              <a:spcPct val="35000"/>
            </a:spcAft>
            <a:buNone/>
          </a:pPr>
          <a:r>
            <a:rPr lang="da-DK" sz="1200" kern="1200" dirty="0" err="1"/>
            <a:t>StatsBomb</a:t>
          </a:r>
          <a:r>
            <a:rPr lang="da-DK" sz="1200" kern="1200" dirty="0"/>
            <a:t> API</a:t>
          </a:r>
        </a:p>
      </dsp:txBody>
      <dsp:txXfrm>
        <a:off x="271678" y="1061359"/>
        <a:ext cx="1995055" cy="1238727"/>
      </dsp:txXfrm>
    </dsp:sp>
    <dsp:sp modelId="{83967286-215C-7048-ADC3-8ACFD9754890}">
      <dsp:nvSpPr>
        <dsp:cNvPr id="0" name=""/>
        <dsp:cNvSpPr/>
      </dsp:nvSpPr>
      <dsp:spPr>
        <a:xfrm>
          <a:off x="2535510"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96FFA8-510E-7642-9B79-1434F99B7970}">
      <dsp:nvSpPr>
        <dsp:cNvPr id="0" name=""/>
        <dsp:cNvSpPr/>
      </dsp:nvSpPr>
      <dsp:spPr>
        <a:xfrm>
          <a:off x="2765747"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Aggregere, formatere &amp; renser data</a:t>
          </a:r>
        </a:p>
      </dsp:txBody>
      <dsp:txXfrm>
        <a:off x="2804286" y="1061359"/>
        <a:ext cx="1995055" cy="1238727"/>
      </dsp:txXfrm>
    </dsp:sp>
    <dsp:sp modelId="{F0647356-29B1-C144-8B6A-5976FA3973F9}">
      <dsp:nvSpPr>
        <dsp:cNvPr id="0" name=""/>
        <dsp:cNvSpPr/>
      </dsp:nvSpPr>
      <dsp:spPr>
        <a:xfrm>
          <a:off x="5068118"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3236F-733F-D844-ADD5-C74F3EFDEBE3}">
      <dsp:nvSpPr>
        <dsp:cNvPr id="0" name=""/>
        <dsp:cNvSpPr/>
      </dsp:nvSpPr>
      <dsp:spPr>
        <a:xfrm>
          <a:off x="5298355"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Visualisering af top 10</a:t>
          </a:r>
          <a:endParaRPr lang="en-US" sz="1200" kern="1200" dirty="0"/>
        </a:p>
      </dsp:txBody>
      <dsp:txXfrm>
        <a:off x="5336894" y="1061359"/>
        <a:ext cx="1995055" cy="1238727"/>
      </dsp:txXfrm>
    </dsp:sp>
    <dsp:sp modelId="{F15AAD44-D571-6D41-8F10-1B30BD6090FB}">
      <dsp:nvSpPr>
        <dsp:cNvPr id="0" name=""/>
        <dsp:cNvSpPr/>
      </dsp:nvSpPr>
      <dsp:spPr>
        <a:xfrm>
          <a:off x="7600726"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944A2C-6322-8C49-AB01-0274019A2731}">
      <dsp:nvSpPr>
        <dsp:cNvPr id="0" name=""/>
        <dsp:cNvSpPr/>
      </dsp:nvSpPr>
      <dsp:spPr>
        <a:xfrm>
          <a:off x="7830963"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Valg af variabler</a:t>
          </a:r>
        </a:p>
        <a:p>
          <a:pPr marL="0" lvl="0" indent="0" algn="ctr" defTabSz="533400">
            <a:lnSpc>
              <a:spcPct val="90000"/>
            </a:lnSpc>
            <a:spcBef>
              <a:spcPct val="0"/>
            </a:spcBef>
            <a:spcAft>
              <a:spcPct val="35000"/>
            </a:spcAft>
            <a:buNone/>
          </a:pPr>
          <a:endParaRPr lang="da-DK" sz="1200" kern="1200" dirty="0"/>
        </a:p>
        <a:p>
          <a:pPr marL="0" lvl="0" indent="0" algn="ctr" defTabSz="533400">
            <a:lnSpc>
              <a:spcPct val="90000"/>
            </a:lnSpc>
            <a:spcBef>
              <a:spcPct val="0"/>
            </a:spcBef>
            <a:spcAft>
              <a:spcPct val="35000"/>
            </a:spcAft>
            <a:buNone/>
          </a:pPr>
          <a:r>
            <a:rPr lang="da-DK" sz="1200" kern="1200" dirty="0"/>
            <a:t>Generering en funktion til at simulere kampe</a:t>
          </a:r>
        </a:p>
      </dsp:txBody>
      <dsp:txXfrm>
        <a:off x="7869502" y="1061359"/>
        <a:ext cx="1995055" cy="1238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D2350-A320-4838-9C7B-D08C32E0B23E}">
      <dsp:nvSpPr>
        <dsp:cNvPr id="0" name=""/>
        <dsp:cNvSpPr/>
      </dsp:nvSpPr>
      <dsp:spPr>
        <a:xfrm>
          <a:off x="0" y="1954"/>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84DA5-CB90-4306-AF56-CCFC25192B9D}">
      <dsp:nvSpPr>
        <dsp:cNvPr id="0" name=""/>
        <dsp:cNvSpPr/>
      </dsp:nvSpPr>
      <dsp:spPr>
        <a:xfrm>
          <a:off x="299609" y="224804"/>
          <a:ext cx="544745" cy="54474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1C006-3D4C-4F4F-A928-AF020744E70C}">
      <dsp:nvSpPr>
        <dsp:cNvPr id="0" name=""/>
        <dsp:cNvSpPr/>
      </dsp:nvSpPr>
      <dsp:spPr>
        <a:xfrm>
          <a:off x="1143965" y="1954"/>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977900">
            <a:lnSpc>
              <a:spcPct val="100000"/>
            </a:lnSpc>
            <a:spcBef>
              <a:spcPct val="0"/>
            </a:spcBef>
            <a:spcAft>
              <a:spcPct val="35000"/>
            </a:spcAft>
            <a:buNone/>
          </a:pPr>
          <a:r>
            <a:rPr lang="en-AU" sz="2200" kern="1200" noProof="0" dirty="0">
              <a:solidFill>
                <a:schemeClr val="bg1"/>
              </a:solidFill>
            </a:rPr>
            <a:t>Expected goals</a:t>
          </a:r>
        </a:p>
      </dsp:txBody>
      <dsp:txXfrm>
        <a:off x="1143965" y="1954"/>
        <a:ext cx="4607271" cy="990446"/>
      </dsp:txXfrm>
    </dsp:sp>
    <dsp:sp modelId="{6CB4D215-6AE5-4304-AEAD-1CC463C31856}">
      <dsp:nvSpPr>
        <dsp:cNvPr id="0" name=""/>
        <dsp:cNvSpPr/>
      </dsp:nvSpPr>
      <dsp:spPr>
        <a:xfrm>
          <a:off x="0" y="1240012"/>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6740F-5B46-43E6-B0F3-A3597B2F3D68}">
      <dsp:nvSpPr>
        <dsp:cNvPr id="0" name=""/>
        <dsp:cNvSpPr/>
      </dsp:nvSpPr>
      <dsp:spPr>
        <a:xfrm>
          <a:off x="299609" y="1462862"/>
          <a:ext cx="544745" cy="5447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343C8-B6A6-4834-AFAC-E436EFADC8F0}">
      <dsp:nvSpPr>
        <dsp:cNvPr id="0" name=""/>
        <dsp:cNvSpPr/>
      </dsp:nvSpPr>
      <dsp:spPr>
        <a:xfrm>
          <a:off x="1143965" y="1240012"/>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977900">
            <a:lnSpc>
              <a:spcPct val="100000"/>
            </a:lnSpc>
            <a:spcBef>
              <a:spcPct val="0"/>
            </a:spcBef>
            <a:spcAft>
              <a:spcPct val="35000"/>
            </a:spcAft>
            <a:buNone/>
          </a:pPr>
          <a:r>
            <a:rPr lang="da-DK" sz="2200" kern="1200">
              <a:solidFill>
                <a:schemeClr val="bg1"/>
              </a:solidFill>
            </a:rPr>
            <a:t>Antal skud</a:t>
          </a:r>
          <a:endParaRPr lang="en-US" sz="2200" kern="1200">
            <a:solidFill>
              <a:schemeClr val="bg1"/>
            </a:solidFill>
          </a:endParaRPr>
        </a:p>
      </dsp:txBody>
      <dsp:txXfrm>
        <a:off x="1143965" y="1240012"/>
        <a:ext cx="4607271" cy="990446"/>
      </dsp:txXfrm>
    </dsp:sp>
    <dsp:sp modelId="{36E9D46D-4362-4FC8-B268-19B6C662B35C}">
      <dsp:nvSpPr>
        <dsp:cNvPr id="0" name=""/>
        <dsp:cNvSpPr/>
      </dsp:nvSpPr>
      <dsp:spPr>
        <a:xfrm>
          <a:off x="0" y="2478069"/>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A7A3-1111-4CAC-8019-A07D2D1689D5}">
      <dsp:nvSpPr>
        <dsp:cNvPr id="0" name=""/>
        <dsp:cNvSpPr/>
      </dsp:nvSpPr>
      <dsp:spPr>
        <a:xfrm>
          <a:off x="299609" y="2700920"/>
          <a:ext cx="544745" cy="544745"/>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297B7-8469-4449-AE97-C7469C7DC48B}">
      <dsp:nvSpPr>
        <dsp:cNvPr id="0" name=""/>
        <dsp:cNvSpPr/>
      </dsp:nvSpPr>
      <dsp:spPr>
        <a:xfrm>
          <a:off x="1143965" y="2478069"/>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977900">
            <a:lnSpc>
              <a:spcPct val="100000"/>
            </a:lnSpc>
            <a:spcBef>
              <a:spcPct val="0"/>
            </a:spcBef>
            <a:spcAft>
              <a:spcPct val="35000"/>
            </a:spcAft>
            <a:buNone/>
          </a:pPr>
          <a:r>
            <a:rPr lang="da-DK" sz="2200" kern="1200">
              <a:solidFill>
                <a:schemeClr val="bg1"/>
              </a:solidFill>
            </a:rPr>
            <a:t>Antal simulationer</a:t>
          </a:r>
          <a:endParaRPr lang="en-US" sz="2200" kern="1200">
            <a:solidFill>
              <a:schemeClr val="bg1"/>
            </a:solidFill>
          </a:endParaRPr>
        </a:p>
      </dsp:txBody>
      <dsp:txXfrm>
        <a:off x="1143965" y="2478069"/>
        <a:ext cx="4607271" cy="990446"/>
      </dsp:txXfrm>
    </dsp:sp>
    <dsp:sp modelId="{C3B6CE08-DB7F-4BE8-8BB5-413EEAF45C01}">
      <dsp:nvSpPr>
        <dsp:cNvPr id="0" name=""/>
        <dsp:cNvSpPr/>
      </dsp:nvSpPr>
      <dsp:spPr>
        <a:xfrm>
          <a:off x="0" y="3716127"/>
          <a:ext cx="5751237" cy="990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92EFBB-1994-4C70-87B9-E81CBB69855B}">
      <dsp:nvSpPr>
        <dsp:cNvPr id="0" name=""/>
        <dsp:cNvSpPr/>
      </dsp:nvSpPr>
      <dsp:spPr>
        <a:xfrm>
          <a:off x="299609" y="3938977"/>
          <a:ext cx="544745" cy="544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C156D-FE9E-44F1-AF02-2204E572809F}">
      <dsp:nvSpPr>
        <dsp:cNvPr id="0" name=""/>
        <dsp:cNvSpPr/>
      </dsp:nvSpPr>
      <dsp:spPr>
        <a:xfrm>
          <a:off x="1143965" y="3716127"/>
          <a:ext cx="4607271" cy="99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22" tIns="104822" rIns="104822" bIns="104822" numCol="1" spcCol="1270" anchor="ctr" anchorCtr="0">
          <a:noAutofit/>
        </a:bodyPr>
        <a:lstStyle/>
        <a:p>
          <a:pPr marL="0" lvl="0" indent="0" algn="l" defTabSz="977900">
            <a:lnSpc>
              <a:spcPct val="100000"/>
            </a:lnSpc>
            <a:spcBef>
              <a:spcPct val="0"/>
            </a:spcBef>
            <a:spcAft>
              <a:spcPct val="35000"/>
            </a:spcAft>
            <a:buNone/>
          </a:pPr>
          <a:r>
            <a:rPr lang="da-DK" sz="2200" kern="1200" dirty="0">
              <a:solidFill>
                <a:schemeClr val="bg1"/>
              </a:solidFill>
            </a:rPr>
            <a:t>Beregning af Brøndbys Xp</a:t>
          </a:r>
          <a:endParaRPr lang="en-US" sz="2200" kern="1200" dirty="0">
            <a:solidFill>
              <a:schemeClr val="bg1"/>
            </a:solidFill>
          </a:endParaRPr>
        </a:p>
      </dsp:txBody>
      <dsp:txXfrm>
        <a:off x="1143965" y="3716127"/>
        <a:ext cx="4607271" cy="990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D7796-CD37-438D-B027-A5A09FD91E1A}">
      <dsp:nvSpPr>
        <dsp:cNvPr id="0" name=""/>
        <dsp:cNvSpPr/>
      </dsp:nvSpPr>
      <dsp:spPr>
        <a:xfrm>
          <a:off x="1210" y="439870"/>
          <a:ext cx="590034" cy="5900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7364F-9100-45AD-B836-94733DC0C246}">
      <dsp:nvSpPr>
        <dsp:cNvPr id="0" name=""/>
        <dsp:cNvSpPr/>
      </dsp:nvSpPr>
      <dsp:spPr>
        <a:xfrm>
          <a:off x="125117" y="563777"/>
          <a:ext cx="342219" cy="342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C7C6E7-B8B6-4457-AD57-98D4FCD4B9AF}">
      <dsp:nvSpPr>
        <dsp:cNvPr id="0" name=""/>
        <dsp:cNvSpPr/>
      </dsp:nvSpPr>
      <dsp:spPr>
        <a:xfrm>
          <a:off x="717680" y="43987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Tør at tage ansvar</a:t>
          </a:r>
          <a:endParaRPr lang="en-US" sz="1400" kern="1200" dirty="0"/>
        </a:p>
      </dsp:txBody>
      <dsp:txXfrm>
        <a:off x="717680" y="439870"/>
        <a:ext cx="1390795" cy="590034"/>
      </dsp:txXfrm>
    </dsp:sp>
    <dsp:sp modelId="{928B386E-3402-43BB-B38F-884EFBE59D4C}">
      <dsp:nvSpPr>
        <dsp:cNvPr id="0" name=""/>
        <dsp:cNvSpPr/>
      </dsp:nvSpPr>
      <dsp:spPr>
        <a:xfrm>
          <a:off x="2350811" y="439870"/>
          <a:ext cx="590034" cy="590034"/>
        </a:xfrm>
        <a:prstGeom prst="ellipse">
          <a:avLst/>
        </a:prstGeom>
        <a:solidFill>
          <a:schemeClr val="accent2">
            <a:hueOff val="-167625"/>
            <a:satOff val="-1932"/>
            <a:lumOff val="432"/>
            <a:alphaOff val="0"/>
          </a:schemeClr>
        </a:solidFill>
        <a:ln>
          <a:noFill/>
        </a:ln>
        <a:effectLst/>
      </dsp:spPr>
      <dsp:style>
        <a:lnRef idx="0">
          <a:scrgbClr r="0" g="0" b="0"/>
        </a:lnRef>
        <a:fillRef idx="1">
          <a:scrgbClr r="0" g="0" b="0"/>
        </a:fillRef>
        <a:effectRef idx="0">
          <a:scrgbClr r="0" g="0" b="0"/>
        </a:effectRef>
        <a:fontRef idx="minor"/>
      </dsp:style>
    </dsp:sp>
    <dsp:sp modelId="{D0CA4C19-E18D-46CE-907C-31B42E860046}">
      <dsp:nvSpPr>
        <dsp:cNvPr id="0" name=""/>
        <dsp:cNvSpPr/>
      </dsp:nvSpPr>
      <dsp:spPr>
        <a:xfrm>
          <a:off x="2474718" y="563777"/>
          <a:ext cx="342219" cy="342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2D0130-876C-4741-B1B9-6A484EC9CE88}">
      <dsp:nvSpPr>
        <dsp:cNvPr id="0" name=""/>
        <dsp:cNvSpPr/>
      </dsp:nvSpPr>
      <dsp:spPr>
        <a:xfrm>
          <a:off x="3067281" y="43987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Fokus på kollektiv sejr</a:t>
          </a:r>
          <a:endParaRPr lang="en-US" sz="1400" kern="1200" dirty="0"/>
        </a:p>
      </dsp:txBody>
      <dsp:txXfrm>
        <a:off x="3067281" y="439870"/>
        <a:ext cx="1390795" cy="590034"/>
      </dsp:txXfrm>
    </dsp:sp>
    <dsp:sp modelId="{B9E38D8C-0FBE-42CD-866B-12FEF12F1C1A}">
      <dsp:nvSpPr>
        <dsp:cNvPr id="0" name=""/>
        <dsp:cNvSpPr/>
      </dsp:nvSpPr>
      <dsp:spPr>
        <a:xfrm>
          <a:off x="1210" y="1687505"/>
          <a:ext cx="590034" cy="590034"/>
        </a:xfrm>
        <a:prstGeom prst="ellipse">
          <a:avLst/>
        </a:prstGeom>
        <a:solidFill>
          <a:schemeClr val="accent2">
            <a:hueOff val="-335249"/>
            <a:satOff val="-3863"/>
            <a:lumOff val="864"/>
            <a:alphaOff val="0"/>
          </a:schemeClr>
        </a:solidFill>
        <a:ln>
          <a:noFill/>
        </a:ln>
        <a:effectLst/>
      </dsp:spPr>
      <dsp:style>
        <a:lnRef idx="0">
          <a:scrgbClr r="0" g="0" b="0"/>
        </a:lnRef>
        <a:fillRef idx="1">
          <a:scrgbClr r="0" g="0" b="0"/>
        </a:fillRef>
        <a:effectRef idx="0">
          <a:scrgbClr r="0" g="0" b="0"/>
        </a:effectRef>
        <a:fontRef idx="minor"/>
      </dsp:style>
    </dsp:sp>
    <dsp:sp modelId="{963DA434-DAE1-4302-89FC-D16DC16434EE}">
      <dsp:nvSpPr>
        <dsp:cNvPr id="0" name=""/>
        <dsp:cNvSpPr/>
      </dsp:nvSpPr>
      <dsp:spPr>
        <a:xfrm>
          <a:off x="125117" y="1811413"/>
          <a:ext cx="342219" cy="342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5C6011-AC4E-449D-98DD-8CD4EA931DF5}">
      <dsp:nvSpPr>
        <dsp:cNvPr id="0" name=""/>
        <dsp:cNvSpPr/>
      </dsp:nvSpPr>
      <dsp:spPr>
        <a:xfrm>
          <a:off x="717680" y="1687505"/>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”Go-</a:t>
          </a:r>
          <a:r>
            <a:rPr lang="da-DK" sz="1400" kern="1200" dirty="0" err="1"/>
            <a:t>getter</a:t>
          </a:r>
          <a:r>
            <a:rPr lang="da-DK" sz="1400" kern="1200" dirty="0"/>
            <a:t>”</a:t>
          </a:r>
          <a:endParaRPr lang="en-US" sz="1400" kern="1200" dirty="0"/>
        </a:p>
      </dsp:txBody>
      <dsp:txXfrm>
        <a:off x="717680" y="1687505"/>
        <a:ext cx="1390795" cy="590034"/>
      </dsp:txXfrm>
    </dsp:sp>
    <dsp:sp modelId="{DF5996C0-97F3-4AE9-BE2B-98BF1748376E}">
      <dsp:nvSpPr>
        <dsp:cNvPr id="0" name=""/>
        <dsp:cNvSpPr/>
      </dsp:nvSpPr>
      <dsp:spPr>
        <a:xfrm>
          <a:off x="2350811" y="1687505"/>
          <a:ext cx="590034" cy="590034"/>
        </a:xfrm>
        <a:prstGeom prst="ellipse">
          <a:avLst/>
        </a:prstGeom>
        <a:solidFill>
          <a:schemeClr val="accent2">
            <a:hueOff val="-502874"/>
            <a:satOff val="-5795"/>
            <a:lumOff val="1295"/>
            <a:alphaOff val="0"/>
          </a:schemeClr>
        </a:solidFill>
        <a:ln>
          <a:noFill/>
        </a:ln>
        <a:effectLst/>
      </dsp:spPr>
      <dsp:style>
        <a:lnRef idx="0">
          <a:scrgbClr r="0" g="0" b="0"/>
        </a:lnRef>
        <a:fillRef idx="1">
          <a:scrgbClr r="0" g="0" b="0"/>
        </a:fillRef>
        <a:effectRef idx="0">
          <a:scrgbClr r="0" g="0" b="0"/>
        </a:effectRef>
        <a:fontRef idx="minor"/>
      </dsp:style>
    </dsp:sp>
    <dsp:sp modelId="{4384343D-6FF8-47F0-B08D-926907824718}">
      <dsp:nvSpPr>
        <dsp:cNvPr id="0" name=""/>
        <dsp:cNvSpPr/>
      </dsp:nvSpPr>
      <dsp:spPr>
        <a:xfrm>
          <a:off x="2474718" y="1811413"/>
          <a:ext cx="342219" cy="3422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376691-76C8-4072-94F4-528C9A369C8A}">
      <dsp:nvSpPr>
        <dsp:cNvPr id="0" name=""/>
        <dsp:cNvSpPr/>
      </dsp:nvSpPr>
      <dsp:spPr>
        <a:xfrm>
          <a:off x="3067281" y="1687505"/>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Selvudvikling med henblik på andre – </a:t>
          </a:r>
          <a:r>
            <a:rPr lang="da-DK" sz="1400" kern="1200" dirty="0" err="1"/>
            <a:t>Mamba</a:t>
          </a:r>
          <a:r>
            <a:rPr lang="da-DK" sz="1400" kern="1200" dirty="0"/>
            <a:t> mentalitet</a:t>
          </a:r>
          <a:endParaRPr lang="en-US" sz="1400" kern="1200" dirty="0"/>
        </a:p>
      </dsp:txBody>
      <dsp:txXfrm>
        <a:off x="3067281" y="1687505"/>
        <a:ext cx="1390795" cy="590034"/>
      </dsp:txXfrm>
    </dsp:sp>
    <dsp:sp modelId="{C15047F6-E694-43E4-B85D-D94EEFBDC88F}">
      <dsp:nvSpPr>
        <dsp:cNvPr id="0" name=""/>
        <dsp:cNvSpPr/>
      </dsp:nvSpPr>
      <dsp:spPr>
        <a:xfrm>
          <a:off x="1210" y="2935141"/>
          <a:ext cx="590034" cy="590034"/>
        </a:xfrm>
        <a:prstGeom prst="ellipse">
          <a:avLst/>
        </a:prstGeom>
        <a:solidFill>
          <a:schemeClr val="accent2">
            <a:hueOff val="-670499"/>
            <a:satOff val="-7726"/>
            <a:lumOff val="1727"/>
            <a:alphaOff val="0"/>
          </a:schemeClr>
        </a:solidFill>
        <a:ln>
          <a:noFill/>
        </a:ln>
        <a:effectLst/>
      </dsp:spPr>
      <dsp:style>
        <a:lnRef idx="0">
          <a:scrgbClr r="0" g="0" b="0"/>
        </a:lnRef>
        <a:fillRef idx="1">
          <a:scrgbClr r="0" g="0" b="0"/>
        </a:fillRef>
        <a:effectRef idx="0">
          <a:scrgbClr r="0" g="0" b="0"/>
        </a:effectRef>
        <a:fontRef idx="minor"/>
      </dsp:style>
    </dsp:sp>
    <dsp:sp modelId="{8E6D81B8-334B-40E1-A7A9-FEAC771171E2}">
      <dsp:nvSpPr>
        <dsp:cNvPr id="0" name=""/>
        <dsp:cNvSpPr/>
      </dsp:nvSpPr>
      <dsp:spPr>
        <a:xfrm>
          <a:off x="125117" y="3059048"/>
          <a:ext cx="342219" cy="3422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F7CF5A-D271-44DB-B0B5-A14BA6B69DD6}">
      <dsp:nvSpPr>
        <dsp:cNvPr id="0" name=""/>
        <dsp:cNvSpPr/>
      </dsp:nvSpPr>
      <dsp:spPr>
        <a:xfrm>
          <a:off x="717680" y="293514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Ydmyg, generøs og gavmild</a:t>
          </a:r>
          <a:endParaRPr lang="en-US" sz="1400" kern="1200" dirty="0"/>
        </a:p>
      </dsp:txBody>
      <dsp:txXfrm>
        <a:off x="717680" y="2935141"/>
        <a:ext cx="1390795" cy="590034"/>
      </dsp:txXfrm>
    </dsp:sp>
    <dsp:sp modelId="{27BD2952-97EA-4D2C-8A24-EC70837545BF}">
      <dsp:nvSpPr>
        <dsp:cNvPr id="0" name=""/>
        <dsp:cNvSpPr/>
      </dsp:nvSpPr>
      <dsp:spPr>
        <a:xfrm>
          <a:off x="2350811" y="2935141"/>
          <a:ext cx="590034" cy="590034"/>
        </a:xfrm>
        <a:prstGeom prst="ellipse">
          <a:avLst/>
        </a:prstGeom>
        <a:solidFill>
          <a:schemeClr val="accent2">
            <a:hueOff val="-838123"/>
            <a:satOff val="-9658"/>
            <a:lumOff val="2159"/>
            <a:alphaOff val="0"/>
          </a:schemeClr>
        </a:solidFill>
        <a:ln>
          <a:noFill/>
        </a:ln>
        <a:effectLst/>
      </dsp:spPr>
      <dsp:style>
        <a:lnRef idx="0">
          <a:scrgbClr r="0" g="0" b="0"/>
        </a:lnRef>
        <a:fillRef idx="1">
          <a:scrgbClr r="0" g="0" b="0"/>
        </a:fillRef>
        <a:effectRef idx="0">
          <a:scrgbClr r="0" g="0" b="0"/>
        </a:effectRef>
        <a:fontRef idx="minor"/>
      </dsp:style>
    </dsp:sp>
    <dsp:sp modelId="{2C873558-09DF-497B-84AF-4D775D29FB41}">
      <dsp:nvSpPr>
        <dsp:cNvPr id="0" name=""/>
        <dsp:cNvSpPr/>
      </dsp:nvSpPr>
      <dsp:spPr>
        <a:xfrm>
          <a:off x="2474718" y="3059048"/>
          <a:ext cx="342219" cy="3422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42FFC-CE89-42DB-BC15-32B0A4ED748D}">
      <dsp:nvSpPr>
        <dsp:cNvPr id="0" name=""/>
        <dsp:cNvSpPr/>
      </dsp:nvSpPr>
      <dsp:spPr>
        <a:xfrm>
          <a:off x="3067281" y="293514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Fortolker livet som værende en mission</a:t>
          </a:r>
          <a:endParaRPr lang="en-US" sz="1400" kern="1200" dirty="0"/>
        </a:p>
      </dsp:txBody>
      <dsp:txXfrm>
        <a:off x="3067281" y="2935141"/>
        <a:ext cx="1390795" cy="590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A7D1C-DFE9-45E0-90AA-839E38C2E418}">
      <dsp:nvSpPr>
        <dsp:cNvPr id="0" name=""/>
        <dsp:cNvSpPr/>
      </dsp:nvSpPr>
      <dsp:spPr>
        <a:xfrm>
          <a:off x="0" y="574"/>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D43FD-2BF9-47BE-B6C9-0C6AF8F4F2BC}">
      <dsp:nvSpPr>
        <dsp:cNvPr id="0" name=""/>
        <dsp:cNvSpPr/>
      </dsp:nvSpPr>
      <dsp:spPr>
        <a:xfrm>
          <a:off x="406851" y="303191"/>
          <a:ext cx="739730" cy="73973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31719F-EED1-469B-A3D4-70C9C043D79D}">
      <dsp:nvSpPr>
        <dsp:cNvPr id="0" name=""/>
        <dsp:cNvSpPr/>
      </dsp:nvSpPr>
      <dsp:spPr>
        <a:xfrm>
          <a:off x="1553434" y="574"/>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ctr" defTabSz="977900">
            <a:lnSpc>
              <a:spcPct val="100000"/>
            </a:lnSpc>
            <a:spcBef>
              <a:spcPct val="0"/>
            </a:spcBef>
            <a:spcAft>
              <a:spcPct val="35000"/>
            </a:spcAft>
            <a:buNone/>
          </a:pPr>
          <a:r>
            <a:rPr lang="da-DK" sz="2200" b="1" kern="1200" dirty="0">
              <a:solidFill>
                <a:schemeClr val="bg1"/>
              </a:solidFill>
            </a:rPr>
            <a:t>Mål</a:t>
          </a:r>
        </a:p>
        <a:p>
          <a:pPr marL="0" lvl="0" indent="0" algn="ctr" defTabSz="977900">
            <a:lnSpc>
              <a:spcPct val="100000"/>
            </a:lnSpc>
            <a:spcBef>
              <a:spcPct val="0"/>
            </a:spcBef>
            <a:spcAft>
              <a:spcPct val="35000"/>
            </a:spcAft>
            <a:buNone/>
          </a:pPr>
          <a:r>
            <a:rPr lang="da-DK" sz="2200" kern="1200" dirty="0">
              <a:solidFill>
                <a:schemeClr val="bg1"/>
              </a:solidFill>
            </a:rPr>
            <a:t>En scoring repræsentere at bolden krydser mållinjen</a:t>
          </a:r>
          <a:endParaRPr lang="en-US" sz="2200" kern="1200" dirty="0">
            <a:solidFill>
              <a:schemeClr val="bg1"/>
            </a:solidFill>
          </a:endParaRPr>
        </a:p>
      </dsp:txBody>
      <dsp:txXfrm>
        <a:off x="1553434" y="574"/>
        <a:ext cx="4197802" cy="1344965"/>
      </dsp:txXfrm>
    </dsp:sp>
    <dsp:sp modelId="{6CB4D215-6AE5-4304-AEAD-1CC463C31856}">
      <dsp:nvSpPr>
        <dsp:cNvPr id="0" name=""/>
        <dsp:cNvSpPr/>
      </dsp:nvSpPr>
      <dsp:spPr>
        <a:xfrm>
          <a:off x="0" y="1681781"/>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6740F-5B46-43E6-B0F3-A3597B2F3D68}">
      <dsp:nvSpPr>
        <dsp:cNvPr id="0" name=""/>
        <dsp:cNvSpPr/>
      </dsp:nvSpPr>
      <dsp:spPr>
        <a:xfrm>
          <a:off x="406851" y="1984398"/>
          <a:ext cx="739730" cy="73973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343C8-B6A6-4834-AFAC-E436EFADC8F0}">
      <dsp:nvSpPr>
        <dsp:cNvPr id="0" name=""/>
        <dsp:cNvSpPr/>
      </dsp:nvSpPr>
      <dsp:spPr>
        <a:xfrm>
          <a:off x="1553434" y="1681781"/>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ctr" defTabSz="977900">
            <a:lnSpc>
              <a:spcPct val="100000"/>
            </a:lnSpc>
            <a:spcBef>
              <a:spcPct val="0"/>
            </a:spcBef>
            <a:spcAft>
              <a:spcPct val="35000"/>
            </a:spcAft>
            <a:buNone/>
          </a:pPr>
          <a:r>
            <a:rPr lang="da-DK" sz="2200" b="1" kern="1200" dirty="0">
              <a:solidFill>
                <a:schemeClr val="bg1"/>
              </a:solidFill>
            </a:rPr>
            <a:t>Offside</a:t>
          </a:r>
        </a:p>
        <a:p>
          <a:pPr marL="0" lvl="0" indent="0" algn="ctr" defTabSz="977900">
            <a:lnSpc>
              <a:spcPct val="100000"/>
            </a:lnSpc>
            <a:spcBef>
              <a:spcPct val="0"/>
            </a:spcBef>
            <a:spcAft>
              <a:spcPct val="35000"/>
            </a:spcAft>
            <a:buNone/>
          </a:pPr>
          <a:r>
            <a:rPr lang="da-DK" sz="2200" kern="1200" dirty="0">
              <a:solidFill>
                <a:schemeClr val="bg1"/>
              </a:solidFill>
            </a:rPr>
            <a:t>Objektiv begivenhed</a:t>
          </a:r>
          <a:endParaRPr lang="en-US" sz="2200" kern="1200" dirty="0">
            <a:solidFill>
              <a:schemeClr val="bg1"/>
            </a:solidFill>
          </a:endParaRPr>
        </a:p>
      </dsp:txBody>
      <dsp:txXfrm>
        <a:off x="1553434" y="1681781"/>
        <a:ext cx="4197802" cy="1344965"/>
      </dsp:txXfrm>
    </dsp:sp>
    <dsp:sp modelId="{36E9D46D-4362-4FC8-B268-19B6C662B35C}">
      <dsp:nvSpPr>
        <dsp:cNvPr id="0" name=""/>
        <dsp:cNvSpPr/>
      </dsp:nvSpPr>
      <dsp:spPr>
        <a:xfrm>
          <a:off x="0" y="3362987"/>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A7A3-1111-4CAC-8019-A07D2D1689D5}">
      <dsp:nvSpPr>
        <dsp:cNvPr id="0" name=""/>
        <dsp:cNvSpPr/>
      </dsp:nvSpPr>
      <dsp:spPr>
        <a:xfrm>
          <a:off x="406851" y="3665605"/>
          <a:ext cx="739730" cy="73973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297B7-8469-4449-AE97-C7469C7DC48B}">
      <dsp:nvSpPr>
        <dsp:cNvPr id="0" name=""/>
        <dsp:cNvSpPr/>
      </dsp:nvSpPr>
      <dsp:spPr>
        <a:xfrm>
          <a:off x="1553434" y="3362987"/>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ctr" defTabSz="977900">
            <a:lnSpc>
              <a:spcPct val="100000"/>
            </a:lnSpc>
            <a:spcBef>
              <a:spcPct val="0"/>
            </a:spcBef>
            <a:spcAft>
              <a:spcPct val="35000"/>
            </a:spcAft>
            <a:buNone/>
          </a:pPr>
          <a:r>
            <a:rPr lang="da-DK" sz="2200" b="1" kern="1200" dirty="0">
              <a:solidFill>
                <a:schemeClr val="bg1"/>
              </a:solidFill>
            </a:rPr>
            <a:t>Udskiftning</a:t>
          </a:r>
        </a:p>
        <a:p>
          <a:pPr marL="0" lvl="0" indent="0" algn="ctr" defTabSz="977900">
            <a:lnSpc>
              <a:spcPct val="100000"/>
            </a:lnSpc>
            <a:spcBef>
              <a:spcPct val="0"/>
            </a:spcBef>
            <a:spcAft>
              <a:spcPct val="35000"/>
            </a:spcAft>
            <a:buNone/>
          </a:pPr>
          <a:r>
            <a:rPr lang="da-DK" sz="2200" kern="1200" dirty="0">
              <a:solidFill>
                <a:schemeClr val="bg1"/>
              </a:solidFill>
            </a:rPr>
            <a:t>Officiel registrering både gennem dommeren og data</a:t>
          </a:r>
          <a:endParaRPr lang="en-US" sz="2200" kern="1200" dirty="0">
            <a:solidFill>
              <a:schemeClr val="bg1"/>
            </a:solidFill>
          </a:endParaRPr>
        </a:p>
      </dsp:txBody>
      <dsp:txXfrm>
        <a:off x="1553434" y="3362987"/>
        <a:ext cx="4197802" cy="1344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FBE10-8379-6242-9734-FEF8FED1C41E}">
      <dsp:nvSpPr>
        <dsp:cNvPr id="0" name=""/>
        <dsp:cNvSpPr/>
      </dsp:nvSpPr>
      <dsp:spPr>
        <a:xfrm rot="10800000">
          <a:off x="860276" y="345"/>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Objektivitet</a:t>
          </a:r>
        </a:p>
      </dsp:txBody>
      <dsp:txXfrm rot="10800000">
        <a:off x="977471" y="345"/>
        <a:ext cx="2832951" cy="468780"/>
      </dsp:txXfrm>
    </dsp:sp>
    <dsp:sp modelId="{5232A89F-6651-8C48-B333-5A2783104575}">
      <dsp:nvSpPr>
        <dsp:cNvPr id="0" name=""/>
        <dsp:cNvSpPr/>
      </dsp:nvSpPr>
      <dsp:spPr>
        <a:xfrm>
          <a:off x="625886" y="345"/>
          <a:ext cx="468780" cy="468780"/>
        </a:xfrm>
        <a:prstGeom prst="smileyFac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001DA2-8B52-4A4E-A19B-7DC2E8288309}">
      <dsp:nvSpPr>
        <dsp:cNvPr id="0" name=""/>
        <dsp:cNvSpPr/>
      </dsp:nvSpPr>
      <dsp:spPr>
        <a:xfrm rot="10800000">
          <a:off x="860276" y="609059"/>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Forståelse</a:t>
          </a:r>
        </a:p>
      </dsp:txBody>
      <dsp:txXfrm rot="10800000">
        <a:off x="977471" y="609059"/>
        <a:ext cx="2832951" cy="468780"/>
      </dsp:txXfrm>
    </dsp:sp>
    <dsp:sp modelId="{88166DA4-5CE4-A241-9397-7920A421319C}">
      <dsp:nvSpPr>
        <dsp:cNvPr id="0" name=""/>
        <dsp:cNvSpPr/>
      </dsp:nvSpPr>
      <dsp:spPr>
        <a:xfrm>
          <a:off x="625886" y="609059"/>
          <a:ext cx="468780" cy="468780"/>
        </a:xfrm>
        <a:prstGeom prst="wedgeEllipse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83135-5512-6C4E-800E-C5A2BDEB7A69}">
      <dsp:nvSpPr>
        <dsp:cNvPr id="0" name=""/>
        <dsp:cNvSpPr/>
      </dsp:nvSpPr>
      <dsp:spPr>
        <a:xfrm rot="10800000">
          <a:off x="860276" y="1217774"/>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Faktuelt</a:t>
          </a:r>
        </a:p>
      </dsp:txBody>
      <dsp:txXfrm rot="10800000">
        <a:off x="977471" y="1217774"/>
        <a:ext cx="2832951" cy="468780"/>
      </dsp:txXfrm>
    </dsp:sp>
    <dsp:sp modelId="{118832F8-FFE6-BD4D-B616-E9E53AC54CA2}">
      <dsp:nvSpPr>
        <dsp:cNvPr id="0" name=""/>
        <dsp:cNvSpPr/>
      </dsp:nvSpPr>
      <dsp:spPr>
        <a:xfrm>
          <a:off x="625886" y="1217774"/>
          <a:ext cx="468780" cy="468780"/>
        </a:xfrm>
        <a:prstGeom prst="star1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E4F720-992D-9842-A89C-AEFB0F67E1B9}">
      <dsp:nvSpPr>
        <dsp:cNvPr id="0" name=""/>
        <dsp:cNvSpPr/>
      </dsp:nvSpPr>
      <dsp:spPr>
        <a:xfrm rot="10800000">
          <a:off x="860276" y="1826488"/>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Fokus &amp; fornuft</a:t>
          </a:r>
        </a:p>
      </dsp:txBody>
      <dsp:txXfrm rot="10800000">
        <a:off x="977471" y="1826488"/>
        <a:ext cx="2832951" cy="468780"/>
      </dsp:txXfrm>
    </dsp:sp>
    <dsp:sp modelId="{3B5EE7DD-7C7A-504F-A112-13329A42E400}">
      <dsp:nvSpPr>
        <dsp:cNvPr id="0" name=""/>
        <dsp:cNvSpPr/>
      </dsp:nvSpPr>
      <dsp:spPr>
        <a:xfrm>
          <a:off x="625886" y="1826488"/>
          <a:ext cx="468780" cy="468780"/>
        </a:xfrm>
        <a:prstGeom prst="cloud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CCA33-752C-8D49-A73A-3EA3AF237E85}" type="datetimeFigureOut">
              <a:rPr lang="da-DK" smtClean="0"/>
              <a:t>19.04.2024</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0DF8-949B-404C-A2BE-3EC8BD7E1D4A}" type="slidenum">
              <a:rPr lang="da-DK" smtClean="0"/>
              <a:t>‹nr.›</a:t>
            </a:fld>
            <a:endParaRPr lang="da-DK"/>
          </a:p>
        </p:txBody>
      </p:sp>
    </p:spTree>
    <p:extLst>
      <p:ext uri="{BB962C8B-B14F-4D97-AF65-F5344CB8AC3E}">
        <p14:creationId xmlns:p14="http://schemas.microsoft.com/office/powerpoint/2010/main" val="335475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a:t>
            </a:fld>
            <a:endParaRPr lang="da-DK"/>
          </a:p>
        </p:txBody>
      </p:sp>
    </p:spTree>
    <p:extLst>
      <p:ext uri="{BB962C8B-B14F-4D97-AF65-F5344CB8AC3E}">
        <p14:creationId xmlns:p14="http://schemas.microsoft.com/office/powerpoint/2010/main" val="1643385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10</a:t>
            </a:fld>
            <a:endParaRPr lang="da-DK"/>
          </a:p>
        </p:txBody>
      </p:sp>
    </p:spTree>
    <p:extLst>
      <p:ext uri="{BB962C8B-B14F-4D97-AF65-F5344CB8AC3E}">
        <p14:creationId xmlns:p14="http://schemas.microsoft.com/office/powerpoint/2010/main" val="211401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11</a:t>
            </a:fld>
            <a:endParaRPr lang="da-DK"/>
          </a:p>
        </p:txBody>
      </p:sp>
    </p:spTree>
    <p:extLst>
      <p:ext uri="{BB962C8B-B14F-4D97-AF65-F5344CB8AC3E}">
        <p14:creationId xmlns:p14="http://schemas.microsoft.com/office/powerpoint/2010/main" val="92265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12</a:t>
            </a:fld>
            <a:endParaRPr lang="da-DK"/>
          </a:p>
        </p:txBody>
      </p:sp>
    </p:spTree>
    <p:extLst>
      <p:ext uri="{BB962C8B-B14F-4D97-AF65-F5344CB8AC3E}">
        <p14:creationId xmlns:p14="http://schemas.microsoft.com/office/powerpoint/2010/main" val="277080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13</a:t>
            </a:fld>
            <a:endParaRPr lang="da-DK"/>
          </a:p>
        </p:txBody>
      </p:sp>
    </p:spTree>
    <p:extLst>
      <p:ext uri="{BB962C8B-B14F-4D97-AF65-F5344CB8AC3E}">
        <p14:creationId xmlns:p14="http://schemas.microsoft.com/office/powerpoint/2010/main" val="80128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14</a:t>
            </a:fld>
            <a:endParaRPr lang="da-DK"/>
          </a:p>
        </p:txBody>
      </p:sp>
    </p:spTree>
    <p:extLst>
      <p:ext uri="{BB962C8B-B14F-4D97-AF65-F5344CB8AC3E}">
        <p14:creationId xmlns:p14="http://schemas.microsoft.com/office/powerpoint/2010/main" val="46465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2</a:t>
            </a:fld>
            <a:endParaRPr lang="da-DK"/>
          </a:p>
        </p:txBody>
      </p:sp>
    </p:spTree>
    <p:extLst>
      <p:ext uri="{BB962C8B-B14F-4D97-AF65-F5344CB8AC3E}">
        <p14:creationId xmlns:p14="http://schemas.microsoft.com/office/powerpoint/2010/main" val="153065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3</a:t>
            </a:fld>
            <a:endParaRPr lang="da-DK"/>
          </a:p>
        </p:txBody>
      </p:sp>
    </p:spTree>
    <p:extLst>
      <p:ext uri="{BB962C8B-B14F-4D97-AF65-F5344CB8AC3E}">
        <p14:creationId xmlns:p14="http://schemas.microsoft.com/office/powerpoint/2010/main" val="178822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4</a:t>
            </a:fld>
            <a:endParaRPr lang="da-DK"/>
          </a:p>
        </p:txBody>
      </p:sp>
    </p:spTree>
    <p:extLst>
      <p:ext uri="{BB962C8B-B14F-4D97-AF65-F5344CB8AC3E}">
        <p14:creationId xmlns:p14="http://schemas.microsoft.com/office/powerpoint/2010/main" val="391671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5</a:t>
            </a:fld>
            <a:endParaRPr lang="da-DK"/>
          </a:p>
        </p:txBody>
      </p:sp>
    </p:spTree>
    <p:extLst>
      <p:ext uri="{BB962C8B-B14F-4D97-AF65-F5344CB8AC3E}">
        <p14:creationId xmlns:p14="http://schemas.microsoft.com/office/powerpoint/2010/main" val="37105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6</a:t>
            </a:fld>
            <a:endParaRPr lang="da-DK"/>
          </a:p>
        </p:txBody>
      </p:sp>
    </p:spTree>
    <p:extLst>
      <p:ext uri="{BB962C8B-B14F-4D97-AF65-F5344CB8AC3E}">
        <p14:creationId xmlns:p14="http://schemas.microsoft.com/office/powerpoint/2010/main" val="348853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7</a:t>
            </a:fld>
            <a:endParaRPr lang="da-DK"/>
          </a:p>
        </p:txBody>
      </p:sp>
    </p:spTree>
    <p:extLst>
      <p:ext uri="{BB962C8B-B14F-4D97-AF65-F5344CB8AC3E}">
        <p14:creationId xmlns:p14="http://schemas.microsoft.com/office/powerpoint/2010/main" val="420798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8</a:t>
            </a:fld>
            <a:endParaRPr lang="da-DK"/>
          </a:p>
        </p:txBody>
      </p:sp>
    </p:spTree>
    <p:extLst>
      <p:ext uri="{BB962C8B-B14F-4D97-AF65-F5344CB8AC3E}">
        <p14:creationId xmlns:p14="http://schemas.microsoft.com/office/powerpoint/2010/main" val="25960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9</a:t>
            </a:fld>
            <a:endParaRPr lang="da-DK"/>
          </a:p>
        </p:txBody>
      </p:sp>
    </p:spTree>
    <p:extLst>
      <p:ext uri="{BB962C8B-B14F-4D97-AF65-F5344CB8AC3E}">
        <p14:creationId xmlns:p14="http://schemas.microsoft.com/office/powerpoint/2010/main" val="116476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a-DK"/>
              <a:t>Klik for at redigere titeltypografien i masteren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a:xfrm>
            <a:off x="1876424" y="5410201"/>
            <a:ext cx="5124886" cy="365125"/>
          </a:xfrm>
        </p:spPr>
        <p:txBody>
          <a:bodyPr/>
          <a:lstStyle/>
          <a:p>
            <a:endParaRPr lang="da-DK"/>
          </a:p>
        </p:txBody>
      </p:sp>
      <p:sp>
        <p:nvSpPr>
          <p:cNvPr id="6" name="Slide Number Placeholder 5"/>
          <p:cNvSpPr>
            <a:spLocks noGrp="1"/>
          </p:cNvSpPr>
          <p:nvPr>
            <p:ph type="sldNum" sz="quarter" idx="12"/>
          </p:nvPr>
        </p:nvSpPr>
        <p:spPr>
          <a:xfrm>
            <a:off x="9896911" y="5410199"/>
            <a:ext cx="771089" cy="365125"/>
          </a:xfrm>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34148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a-DK"/>
              <a:t>Klik på ikonet for at tilføje et billede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9206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g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47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a-DK"/>
              <a:t>Klik for at redigere titeltypografien i masteren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365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363607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a-DK"/>
              <a:t>Klik for at redigere titeltypografien i masteren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898500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a-DK"/>
              <a:t>Klik for at redigere titeltypografien i masteren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02145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ncho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24080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654024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8495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394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894049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41410" y="3073397"/>
            <a:ext cx="4878391"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3073397"/>
            <a:ext cx="4875210"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C1BB2C23-7A63-204B-AA8A-0DEB569786DA}" type="datetimeFigureOut">
              <a:rPr lang="da-DK" smtClean="0"/>
              <a:t>19.04.2024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36925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665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B2C23-7A63-204B-AA8A-0DEB569786DA}" type="datetimeFigureOut">
              <a:rPr lang="da-DK" smtClean="0"/>
              <a:t>19.04.2024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65233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6845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0949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BB2C23-7A63-204B-AA8A-0DEB569786DA}" type="datetimeFigureOut">
              <a:rPr lang="da-DK" smtClean="0"/>
              <a:t>19.04.2024</a:t>
            </a:fld>
            <a:endParaRPr lang="da-DK"/>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0D8B89-277E-A04A-AE74-1B85B843AC7B}" type="slidenum">
              <a:rPr lang="da-DK" smtClean="0"/>
              <a:t>‹nr.›</a:t>
            </a:fld>
            <a:endParaRPr lang="da-DK"/>
          </a:p>
        </p:txBody>
      </p:sp>
    </p:spTree>
    <p:extLst>
      <p:ext uri="{BB962C8B-B14F-4D97-AF65-F5344CB8AC3E}">
        <p14:creationId xmlns:p14="http://schemas.microsoft.com/office/powerpoint/2010/main" val="648463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2.png"/><Relationship Id="rId7" Type="http://schemas.openxmlformats.org/officeDocument/2006/relationships/diagramLayout" Target="../diagrams/layout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microsoft.com/office/2007/relationships/hdphoto" Target="../media/hdphoto5.wdp"/><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7.png"/><Relationship Id="rId7" Type="http://schemas.openxmlformats.org/officeDocument/2006/relationships/diagramQuickStyle" Target="../diagrams/quickStyle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6.wdp"/><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4.png"/><Relationship Id="rId7" Type="http://schemas.openxmlformats.org/officeDocument/2006/relationships/diagramLayout" Target="../diagrams/layout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45.jpeg"/><Relationship Id="rId10" Type="http://schemas.microsoft.com/office/2007/relationships/diagramDrawing" Target="../diagrams/drawing6.xml"/><Relationship Id="rId4" Type="http://schemas.microsoft.com/office/2007/relationships/hdphoto" Target="../media/hdphoto7.wdp"/><Relationship Id="rId9" Type="http://schemas.openxmlformats.org/officeDocument/2006/relationships/diagramColors" Target="../diagrams/colors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Network Technology Background">
            <a:extLst>
              <a:ext uri="{FF2B5EF4-FFF2-40B4-BE49-F238E27FC236}">
                <a16:creationId xmlns:a16="http://schemas.microsoft.com/office/drawing/2014/main" id="{1E98AA73-2E42-B051-17AD-7B86CCB80D5D}"/>
              </a:ext>
            </a:extLst>
          </p:cNvPr>
          <p:cNvPicPr>
            <a:picLocks noChangeAspect="1"/>
          </p:cNvPicPr>
          <p:nvPr/>
        </p:nvPicPr>
        <p:blipFill rotWithShape="1">
          <a:blip r:embed="rId3"/>
          <a:srcRect b="3434"/>
          <a:stretch/>
        </p:blipFill>
        <p:spPr>
          <a:xfrm>
            <a:off x="20" y="10"/>
            <a:ext cx="12191980" cy="6857990"/>
          </a:xfrm>
          <a:prstGeom prst="rect">
            <a:avLst/>
          </a:prstGeom>
        </p:spPr>
      </p:pic>
      <p:pic>
        <p:nvPicPr>
          <p:cNvPr id="2" name="Billede 1">
            <a:extLst>
              <a:ext uri="{FF2B5EF4-FFF2-40B4-BE49-F238E27FC236}">
                <a16:creationId xmlns:a16="http://schemas.microsoft.com/office/drawing/2014/main" id="{6040EF84-5DBB-9002-96BC-565D806B994F}"/>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2369"/>
                    </a14:imgEffect>
                  </a14:imgLayer>
                </a14:imgProps>
              </a:ext>
            </a:extLst>
          </a:blip>
          <a:srcRect t="5905" r="1" b="1"/>
          <a:stretch/>
        </p:blipFill>
        <p:spPr>
          <a:xfrm>
            <a:off x="-351720" y="-159610"/>
            <a:ext cx="7158038" cy="6172190"/>
          </a:xfrm>
          <a:prstGeom prst="rect">
            <a:avLst/>
          </a:prstGeom>
        </p:spPr>
      </p:pic>
      <p:pic>
        <p:nvPicPr>
          <p:cNvPr id="4" name="Picture 4" descr="Graph">
            <a:extLst>
              <a:ext uri="{FF2B5EF4-FFF2-40B4-BE49-F238E27FC236}">
                <a16:creationId xmlns:a16="http://schemas.microsoft.com/office/drawing/2014/main" id="{640849A2-7916-06F6-7A8E-C14F16CDB05F}"/>
              </a:ext>
            </a:extLst>
          </p:cNvPr>
          <p:cNvPicPr>
            <a:picLocks noChangeAspect="1"/>
          </p:cNvPicPr>
          <p:nvPr/>
        </p:nvPicPr>
        <p:blipFill rotWithShape="1">
          <a:blip r:embed="rId6">
            <a:alphaModFix amt="26000"/>
            <a:extLst>
              <a:ext uri="{BEBA8EAE-BF5A-486C-A8C5-ECC9F3942E4B}">
                <a14:imgProps xmlns:a14="http://schemas.microsoft.com/office/drawing/2010/main">
                  <a14:imgLayer r:embed="rId7">
                    <a14:imgEffect>
                      <a14:colorTemperature colorTemp="3004"/>
                    </a14:imgEffect>
                  </a14:imgLayer>
                </a14:imgProps>
              </a:ext>
            </a:extLst>
          </a:blip>
          <a:srcRect l="16457" r="2920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cene3d>
            <a:camera prst="orthographicFront"/>
            <a:lightRig rig="threePt" dir="t"/>
          </a:scene3d>
          <a:sp3d>
            <a:bevelT prst="slope"/>
            <a:bevelB prst="angle"/>
          </a:sp3d>
        </p:spPr>
      </p:pic>
      <p:sp>
        <p:nvSpPr>
          <p:cNvPr id="12" name="Pentagon 11">
            <a:extLst>
              <a:ext uri="{FF2B5EF4-FFF2-40B4-BE49-F238E27FC236}">
                <a16:creationId xmlns:a16="http://schemas.microsoft.com/office/drawing/2014/main" id="{07F1C537-A75C-F7B9-A320-7762BB4C52D8}"/>
              </a:ext>
            </a:extLst>
          </p:cNvPr>
          <p:cNvSpPr/>
          <p:nvPr/>
        </p:nvSpPr>
        <p:spPr>
          <a:xfrm>
            <a:off x="-6717" y="4412773"/>
            <a:ext cx="7240715" cy="2067526"/>
          </a:xfrm>
          <a:prstGeom prst="homePlate">
            <a:avLst/>
          </a:prstGeom>
          <a:gradFill flip="none" rotWithShape="1">
            <a:gsLst>
              <a:gs pos="29000">
                <a:srgbClr val="0432FF">
                  <a:alpha val="53537"/>
                </a:srgbClr>
              </a:gs>
              <a:gs pos="100000">
                <a:schemeClr val="accent5">
                  <a:lumMod val="50000"/>
                  <a:shade val="67500"/>
                  <a:satMod val="115000"/>
                </a:schemeClr>
              </a:gs>
              <a:gs pos="93000">
                <a:schemeClr val="accent5">
                  <a:lumMod val="50000"/>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da-DK" sz="3400" dirty="0">
                <a:solidFill>
                  <a:srgbClr val="FEFFFF"/>
                </a:solidFill>
                <a:latin typeface="Century Gothic" panose="020B0502020202020204" pitchFamily="34" charset="0"/>
              </a:rPr>
              <a:t>Eksamen</a:t>
            </a:r>
            <a:br>
              <a:rPr lang="da-DK" sz="3400" dirty="0">
                <a:solidFill>
                  <a:srgbClr val="FEFFFF"/>
                </a:solidFill>
                <a:latin typeface="Century Gothic" panose="020B0502020202020204" pitchFamily="34" charset="0"/>
              </a:rPr>
            </a:br>
            <a:r>
              <a:rPr lang="da-DK" sz="3000" dirty="0">
                <a:solidFill>
                  <a:srgbClr val="FEFFFF"/>
                </a:solidFill>
                <a:latin typeface="Century Gothic" panose="020B0502020202020204" pitchFamily="34" charset="0"/>
              </a:rPr>
              <a:t>Opgave 2, 6.1 &amp; 6.2</a:t>
            </a:r>
          </a:p>
        </p:txBody>
      </p:sp>
    </p:spTree>
    <p:extLst>
      <p:ext uri="{BB962C8B-B14F-4D97-AF65-F5344CB8AC3E}">
        <p14:creationId xmlns:p14="http://schemas.microsoft.com/office/powerpoint/2010/main" val="1626129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4">
                    <a14:imgEffect>
                      <a14:brightnessContrast bright="-49000" contrast="-40000"/>
                    </a14:imgEffect>
                  </a14:imgLayer>
                </a14:imgProps>
              </a:ext>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8077B-6B03-06A6-3305-EF35E57EBD21}"/>
              </a:ext>
            </a:extLst>
          </p:cNvPr>
          <p:cNvSpPr>
            <a:spLocks noGrp="1"/>
          </p:cNvSpPr>
          <p:nvPr>
            <p:ph type="title"/>
          </p:nvPr>
        </p:nvSpPr>
        <p:spPr>
          <a:xfrm>
            <a:off x="1009489" y="1713865"/>
            <a:ext cx="3059969" cy="953771"/>
          </a:xfrm>
        </p:spPr>
        <p:txBody>
          <a:bodyPr>
            <a:normAutofit/>
          </a:bodyPr>
          <a:lstStyle/>
          <a:p>
            <a:r>
              <a:rPr lang="da-DK" cap="none" dirty="0">
                <a:latin typeface="Century Gothic" panose="020B0502020202020204" pitchFamily="34" charset="0"/>
              </a:rPr>
              <a:t>Top 10</a:t>
            </a:r>
          </a:p>
        </p:txBody>
      </p:sp>
      <p:sp>
        <p:nvSpPr>
          <p:cNvPr id="3" name="Pladsholder til indhold 2">
            <a:extLst>
              <a:ext uri="{FF2B5EF4-FFF2-40B4-BE49-F238E27FC236}">
                <a16:creationId xmlns:a16="http://schemas.microsoft.com/office/drawing/2014/main" id="{05116253-697A-E41A-1CC9-1E6DC79DF6B7}"/>
              </a:ext>
            </a:extLst>
          </p:cNvPr>
          <p:cNvSpPr>
            <a:spLocks noGrp="1"/>
          </p:cNvSpPr>
          <p:nvPr>
            <p:ph idx="1"/>
          </p:nvPr>
        </p:nvSpPr>
        <p:spPr>
          <a:xfrm>
            <a:off x="977899" y="2910522"/>
            <a:ext cx="3447161" cy="3153729"/>
          </a:xfrm>
        </p:spPr>
        <p:txBody>
          <a:bodyPr>
            <a:normAutofit/>
          </a:bodyPr>
          <a:lstStyle/>
          <a:p>
            <a:r>
              <a:rPr lang="da-DK" dirty="0"/>
              <a:t>Mest skydende spiller</a:t>
            </a:r>
          </a:p>
          <a:p>
            <a:r>
              <a:rPr lang="da-DK" dirty="0"/>
              <a:t>Flest skud på mål</a:t>
            </a:r>
          </a:p>
          <a:p>
            <a:r>
              <a:rPr lang="da-DK" dirty="0"/>
              <a:t>Nr. 10 på topscore-listen</a:t>
            </a:r>
          </a:p>
          <a:p>
            <a:r>
              <a:rPr lang="da-DK" dirty="0" err="1"/>
              <a:t>Alessia</a:t>
            </a:r>
            <a:r>
              <a:rPr lang="da-DK" dirty="0"/>
              <a:t> </a:t>
            </a:r>
            <a:r>
              <a:rPr lang="da-DK" dirty="0" err="1"/>
              <a:t>Russo</a:t>
            </a:r>
            <a:endParaRPr lang="da-DK" dirty="0"/>
          </a:p>
        </p:txBody>
      </p:sp>
      <p:pic>
        <p:nvPicPr>
          <p:cNvPr id="4" name="Billede 3" descr="Et billede, der indeholder tekst, skærmbillede, diagram, Kurve&#10;&#10;Automatisk genereret beskrivelse">
            <a:extLst>
              <a:ext uri="{FF2B5EF4-FFF2-40B4-BE49-F238E27FC236}">
                <a16:creationId xmlns:a16="http://schemas.microsoft.com/office/drawing/2014/main" id="{83FDD9B6-2A50-12F8-B740-B886C3C46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797" y="-27305"/>
            <a:ext cx="7571678" cy="6885305"/>
          </a:xfrm>
          <a:prstGeom prst="rect">
            <a:avLst/>
          </a:prstGeom>
        </p:spPr>
      </p:pic>
    </p:spTree>
    <p:extLst>
      <p:ext uri="{BB962C8B-B14F-4D97-AF65-F5344CB8AC3E}">
        <p14:creationId xmlns:p14="http://schemas.microsoft.com/office/powerpoint/2010/main" val="383438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4">
                    <a14:imgEffect>
                      <a14:brightnessContrast bright="-62000"/>
                    </a14:imgEffect>
                  </a14:imgLayer>
                </a14:imgProps>
              </a:ext>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778C37-C025-6DAB-4F4B-F2E698E84DAA}"/>
              </a:ext>
            </a:extLst>
          </p:cNvPr>
          <p:cNvSpPr>
            <a:spLocks noGrp="1"/>
          </p:cNvSpPr>
          <p:nvPr>
            <p:ph type="title"/>
          </p:nvPr>
        </p:nvSpPr>
        <p:spPr>
          <a:xfrm>
            <a:off x="784223" y="618518"/>
            <a:ext cx="4194968" cy="1478570"/>
          </a:xfrm>
        </p:spPr>
        <p:txBody>
          <a:bodyPr>
            <a:normAutofit/>
          </a:bodyPr>
          <a:lstStyle/>
          <a:p>
            <a:r>
              <a:rPr lang="da-DK" cap="none" dirty="0">
                <a:latin typeface="Century Gothic" panose="020B0502020202020204" pitchFamily="34" charset="0"/>
              </a:rPr>
              <a:t>Verden igennem </a:t>
            </a:r>
            <a:r>
              <a:rPr lang="da-DK" cap="none" dirty="0" err="1">
                <a:latin typeface="Century Gothic" panose="020B0502020202020204" pitchFamily="34" charset="0"/>
              </a:rPr>
              <a:t>Russo’s</a:t>
            </a:r>
            <a:r>
              <a:rPr lang="da-DK" cap="none" dirty="0">
                <a:latin typeface="Century Gothic" panose="020B0502020202020204" pitchFamily="34" charset="0"/>
              </a:rPr>
              <a:t> øjne</a:t>
            </a:r>
          </a:p>
        </p:txBody>
      </p:sp>
      <p:pic>
        <p:nvPicPr>
          <p:cNvPr id="2050" name="Picture 2" descr="A refined conceptual portrait of a female face, divided into two distinct halves. The left side of her face and attire represent her as a soccer player, now with blonde hair and an English national team jersey, featuring its iconic design elements. The right side continues to portray her academic side, symbolizing her doctorate with scholarly features like glasses and a refined academic gown. The soccer side includes dynamic, glowing lines suggesting movement, while the academic side maintains a composed and professional look. The two halves merge seamlessly, depicting her diverse identity.">
            <a:extLst>
              <a:ext uri="{FF2B5EF4-FFF2-40B4-BE49-F238E27FC236}">
                <a16:creationId xmlns:a16="http://schemas.microsoft.com/office/drawing/2014/main" id="{56C6494B-F333-A287-C0A2-CDC0FF959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381" y="-14287"/>
            <a:ext cx="6858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Pladsholder til indhold 2">
            <a:extLst>
              <a:ext uri="{FF2B5EF4-FFF2-40B4-BE49-F238E27FC236}">
                <a16:creationId xmlns:a16="http://schemas.microsoft.com/office/drawing/2014/main" id="{135CC2FB-6B05-778A-17DB-1951AE6CE960}"/>
              </a:ext>
            </a:extLst>
          </p:cNvPr>
          <p:cNvGraphicFramePr>
            <a:graphicFrameLocks/>
          </p:cNvGraphicFramePr>
          <p:nvPr/>
        </p:nvGraphicFramePr>
        <p:xfrm>
          <a:off x="742949" y="2227528"/>
          <a:ext cx="4459287" cy="39650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00637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7856B855-78AC-0FD2-E874-22373D8850CF}"/>
              </a:ext>
            </a:extLst>
          </p:cNvPr>
          <p:cNvSpPr>
            <a:spLocks noGrp="1"/>
          </p:cNvSpPr>
          <p:nvPr>
            <p:ph type="title"/>
          </p:nvPr>
        </p:nvSpPr>
        <p:spPr>
          <a:xfrm>
            <a:off x="1141412" y="1082673"/>
            <a:ext cx="3360479" cy="4708528"/>
          </a:xfrm>
        </p:spPr>
        <p:txBody>
          <a:bodyPr>
            <a:normAutofit/>
          </a:bodyPr>
          <a:lstStyle/>
          <a:p>
            <a:r>
              <a:rPr lang="da-DK" sz="4000" cap="none" dirty="0">
                <a:latin typeface="Century Gothic" panose="020B0502020202020204" pitchFamily="34" charset="0"/>
              </a:rPr>
              <a:t>Logisk positivisme</a:t>
            </a:r>
            <a:endParaRPr lang="da-DK" sz="4000"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3A8790BC-0DB9-E4D0-813B-EA799977F139}"/>
              </a:ext>
            </a:extLst>
          </p:cNvPr>
          <p:cNvSpPr>
            <a:spLocks noGrp="1"/>
          </p:cNvSpPr>
          <p:nvPr>
            <p:ph idx="1"/>
          </p:nvPr>
        </p:nvSpPr>
        <p:spPr>
          <a:xfrm>
            <a:off x="5297763" y="1082673"/>
            <a:ext cx="5751237" cy="4708528"/>
          </a:xfrm>
        </p:spPr>
        <p:txBody>
          <a:bodyPr anchor="ctr">
            <a:normAutofit/>
          </a:bodyPr>
          <a:lstStyle/>
          <a:p>
            <a:r>
              <a:rPr lang="da-DK" sz="1800" dirty="0"/>
              <a:t>Hvad er logisk positivisme?</a:t>
            </a:r>
          </a:p>
          <a:p>
            <a:r>
              <a:rPr lang="da-DK" sz="1800" dirty="0"/>
              <a:t>Hvad bruges det til?</a:t>
            </a:r>
          </a:p>
          <a:p>
            <a:r>
              <a:rPr lang="da-DK" sz="1800" dirty="0"/>
              <a:t>Videnskabelig metode</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5" name="Pladsholder til indhold 4" descr="Et billede, der indeholder tekst, cykel&#10;&#10;Automatisk genereret beskrivelse">
            <a:extLst>
              <a:ext uri="{FF2B5EF4-FFF2-40B4-BE49-F238E27FC236}">
                <a16:creationId xmlns:a16="http://schemas.microsoft.com/office/drawing/2014/main" id="{14934B62-D890-6C28-EE2A-FE78B6471E8E}"/>
              </a:ext>
            </a:extLst>
          </p:cNvPr>
          <p:cNvPicPr>
            <a:picLocks noChangeAspect="1"/>
          </p:cNvPicPr>
          <p:nvPr/>
        </p:nvPicPr>
        <p:blipFill>
          <a:blip r:embed="rId3"/>
          <a:stretch>
            <a:fillRect/>
          </a:stretch>
        </p:blipFill>
        <p:spPr>
          <a:xfrm>
            <a:off x="8474855" y="-17641"/>
            <a:ext cx="2786074" cy="6861353"/>
          </a:xfrm>
          <a:prstGeom prst="rect">
            <a:avLst/>
          </a:prstGeom>
        </p:spPr>
      </p:pic>
    </p:spTree>
    <p:extLst>
      <p:ext uri="{BB962C8B-B14F-4D97-AF65-F5344CB8AC3E}">
        <p14:creationId xmlns:p14="http://schemas.microsoft.com/office/powerpoint/2010/main" val="131233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4">
                    <a14:imgEffect>
                      <a14:brightnessContrast bright="-42000"/>
                    </a14:imgEffect>
                  </a14:imgLayer>
                </a14:imgProps>
              </a:ext>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B6C9A2-7CF2-5214-160D-F584E180B596}"/>
              </a:ext>
            </a:extLst>
          </p:cNvPr>
          <p:cNvSpPr>
            <a:spLocks noGrp="1"/>
          </p:cNvSpPr>
          <p:nvPr>
            <p:ph type="title"/>
          </p:nvPr>
        </p:nvSpPr>
        <p:spPr>
          <a:xfrm>
            <a:off x="1141412" y="1082673"/>
            <a:ext cx="3515001" cy="4708528"/>
          </a:xfrm>
        </p:spPr>
        <p:txBody>
          <a:bodyPr>
            <a:normAutofit/>
          </a:bodyPr>
          <a:lstStyle/>
          <a:p>
            <a:r>
              <a:rPr lang="da-DK" sz="3700" cap="none" dirty="0">
                <a:latin typeface="Century Gothic" panose="020B0502020202020204" pitchFamily="34" charset="0"/>
              </a:rPr>
              <a:t>Hvor tætte er de på virkeligheden?</a:t>
            </a:r>
          </a:p>
        </p:txBody>
      </p:sp>
      <p:graphicFrame>
        <p:nvGraphicFramePr>
          <p:cNvPr id="99" name="Pladsholder til indhold 2">
            <a:extLst>
              <a:ext uri="{FF2B5EF4-FFF2-40B4-BE49-F238E27FC236}">
                <a16:creationId xmlns:a16="http://schemas.microsoft.com/office/drawing/2014/main" id="{83B5E6AE-679A-941C-B98B-FFF7125263AC}"/>
              </a:ext>
            </a:extLst>
          </p:cNvPr>
          <p:cNvGraphicFramePr>
            <a:graphicFrameLocks noGrp="1"/>
          </p:cNvGraphicFramePr>
          <p:nvPr>
            <p:ph idx="1"/>
            <p:extLst>
              <p:ext uri="{D42A27DB-BD31-4B8C-83A1-F6EECF244321}">
                <p14:modId xmlns:p14="http://schemas.microsoft.com/office/powerpoint/2010/main" val="1435477291"/>
              </p:ext>
            </p:extLst>
          </p:nvPr>
        </p:nvGraphicFramePr>
        <p:xfrm>
          <a:off x="5297763" y="1082673"/>
          <a:ext cx="5751237" cy="47085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034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4">
                    <a14:imgEffect>
                      <a14:brightnessContrast bright="-48000"/>
                    </a14:imgEffect>
                  </a14:imgLayer>
                </a14:imgProps>
              </a:ext>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1FCDB-4A83-829F-25CD-ABF2A4D4AB48}"/>
              </a:ext>
            </a:extLst>
          </p:cNvPr>
          <p:cNvSpPr>
            <a:spLocks noGrp="1"/>
          </p:cNvSpPr>
          <p:nvPr>
            <p:ph type="title"/>
          </p:nvPr>
        </p:nvSpPr>
        <p:spPr>
          <a:xfrm>
            <a:off x="7629144" y="588355"/>
            <a:ext cx="4543807" cy="1478570"/>
          </a:xfrm>
        </p:spPr>
        <p:txBody>
          <a:bodyPr>
            <a:normAutofit/>
          </a:bodyPr>
          <a:lstStyle/>
          <a:p>
            <a:r>
              <a:rPr lang="da-DK" sz="3200" cap="none" dirty="0">
                <a:latin typeface="Century Gothic" panose="020B0502020202020204" pitchFamily="34" charset="0"/>
              </a:rPr>
              <a:t>Opdage og rette fejl</a:t>
            </a:r>
          </a:p>
        </p:txBody>
      </p:sp>
      <p:pic>
        <p:nvPicPr>
          <p:cNvPr id="42" name="Picture 41" descr="Abstracte achtergrond van knooppunten en een raster">
            <a:extLst>
              <a:ext uri="{FF2B5EF4-FFF2-40B4-BE49-F238E27FC236}">
                <a16:creationId xmlns:a16="http://schemas.microsoft.com/office/drawing/2014/main" id="{9C68DE6C-DFC2-712A-8DB3-6A1AC1F38E9F}"/>
              </a:ext>
            </a:extLst>
          </p:cNvPr>
          <p:cNvPicPr>
            <a:picLocks noChangeAspect="1"/>
          </p:cNvPicPr>
          <p:nvPr/>
        </p:nvPicPr>
        <p:blipFill rotWithShape="1">
          <a:blip r:embed="rId5"/>
          <a:srcRect r="26430" b="-1"/>
          <a:stretch/>
        </p:blipFill>
        <p:spPr>
          <a:xfrm>
            <a:off x="-5597" y="10"/>
            <a:ext cx="7558541" cy="6857990"/>
          </a:xfrm>
          <a:prstGeom prst="rect">
            <a:avLst/>
          </a:prstGeom>
        </p:spPr>
      </p:pic>
      <p:sp>
        <p:nvSpPr>
          <p:cNvPr id="3" name="Pladsholder til indhold 2">
            <a:extLst>
              <a:ext uri="{FF2B5EF4-FFF2-40B4-BE49-F238E27FC236}">
                <a16:creationId xmlns:a16="http://schemas.microsoft.com/office/drawing/2014/main" id="{D6665BC3-6091-A16F-F9FE-4D124AFD7076}"/>
              </a:ext>
            </a:extLst>
          </p:cNvPr>
          <p:cNvSpPr>
            <a:spLocks noGrp="1"/>
          </p:cNvSpPr>
          <p:nvPr>
            <p:ph idx="1"/>
          </p:nvPr>
        </p:nvSpPr>
        <p:spPr>
          <a:xfrm>
            <a:off x="7962519" y="4911671"/>
            <a:ext cx="3634168" cy="879530"/>
          </a:xfrm>
        </p:spPr>
        <p:txBody>
          <a:bodyPr>
            <a:normAutofit lnSpcReduction="10000"/>
          </a:bodyPr>
          <a:lstStyle/>
          <a:p>
            <a:r>
              <a:rPr lang="da-DK" sz="2300" dirty="0"/>
              <a:t>Ærlighed, logik &amp; positivitet</a:t>
            </a:r>
          </a:p>
        </p:txBody>
      </p:sp>
      <p:graphicFrame>
        <p:nvGraphicFramePr>
          <p:cNvPr id="106" name="Diagram 105">
            <a:extLst>
              <a:ext uri="{FF2B5EF4-FFF2-40B4-BE49-F238E27FC236}">
                <a16:creationId xmlns:a16="http://schemas.microsoft.com/office/drawing/2014/main" id="{BED9B38F-88B8-5F3C-A7E5-7AA694CEAA96}"/>
              </a:ext>
            </a:extLst>
          </p:cNvPr>
          <p:cNvGraphicFramePr/>
          <p:nvPr/>
        </p:nvGraphicFramePr>
        <p:xfrm>
          <a:off x="7341352" y="2017713"/>
          <a:ext cx="4436310" cy="22956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6155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1"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F4061810-D678-DCDD-2E55-5F9848FB3D3F}"/>
              </a:ext>
            </a:extLst>
          </p:cNvPr>
          <p:cNvSpPr>
            <a:spLocks noGrp="1"/>
          </p:cNvSpPr>
          <p:nvPr>
            <p:ph type="title"/>
          </p:nvPr>
        </p:nvSpPr>
        <p:spPr>
          <a:xfrm>
            <a:off x="2349093" y="2689715"/>
            <a:ext cx="7631926" cy="1478570"/>
          </a:xfrm>
        </p:spPr>
        <p:txBody>
          <a:bodyPr>
            <a:normAutofit/>
          </a:bodyPr>
          <a:lstStyle/>
          <a:p>
            <a:pPr algn="ctr"/>
            <a:r>
              <a:rPr lang="da-DK" sz="3200" dirty="0"/>
              <a:t>Spørgsmål?</a:t>
            </a:r>
          </a:p>
        </p:txBody>
      </p:sp>
      <p:grpSp>
        <p:nvGrpSpPr>
          <p:cNvPr id="39" name="Group 38">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40"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35588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48"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49"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50"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1"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52"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3"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54"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55"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56"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7"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58"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59"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60"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1"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2"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63"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64"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5"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66"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7"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7792DB1-38BB-E199-E208-E8E016A5D3F5}"/>
              </a:ext>
            </a:extLst>
          </p:cNvPr>
          <p:cNvSpPr>
            <a:spLocks noGrp="1"/>
          </p:cNvSpPr>
          <p:nvPr>
            <p:ph type="title"/>
          </p:nvPr>
        </p:nvSpPr>
        <p:spPr>
          <a:xfrm>
            <a:off x="1577445" y="1168078"/>
            <a:ext cx="9048219" cy="1092200"/>
          </a:xfrm>
        </p:spPr>
        <p:txBody>
          <a:bodyPr anchor="ctr">
            <a:normAutofit/>
          </a:bodyPr>
          <a:lstStyle/>
          <a:p>
            <a:pPr algn="ctr"/>
            <a:r>
              <a:rPr lang="da-DK" cap="none" dirty="0">
                <a:solidFill>
                  <a:srgbClr val="FFFFFF"/>
                </a:solidFill>
                <a:latin typeface="Century Gothic" panose="020B0502020202020204" pitchFamily="34" charset="0"/>
              </a:rPr>
              <a:t>Agenda</a:t>
            </a:r>
          </a:p>
        </p:txBody>
      </p:sp>
      <p:graphicFrame>
        <p:nvGraphicFramePr>
          <p:cNvPr id="7" name="Pladsholder til indhold 2">
            <a:extLst>
              <a:ext uri="{FF2B5EF4-FFF2-40B4-BE49-F238E27FC236}">
                <a16:creationId xmlns:a16="http://schemas.microsoft.com/office/drawing/2014/main" id="{90CAFE1F-D826-A482-217D-18ACF066198A}"/>
              </a:ext>
            </a:extLst>
          </p:cNvPr>
          <p:cNvGraphicFramePr>
            <a:graphicFrameLocks/>
          </p:cNvGraphicFramePr>
          <p:nvPr>
            <p:extLst>
              <p:ext uri="{D42A27DB-BD31-4B8C-83A1-F6EECF244321}">
                <p14:modId xmlns:p14="http://schemas.microsoft.com/office/powerpoint/2010/main" val="1115728594"/>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74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6FE0F-0FF6-B4E9-4CA2-663A4DAA5B64}"/>
              </a:ext>
            </a:extLst>
          </p:cNvPr>
          <p:cNvSpPr>
            <a:spLocks noGrp="1"/>
          </p:cNvSpPr>
          <p:nvPr>
            <p:ph type="title"/>
          </p:nvPr>
        </p:nvSpPr>
        <p:spPr>
          <a:xfrm>
            <a:off x="1141413" y="618518"/>
            <a:ext cx="9905998" cy="1478570"/>
          </a:xfrm>
        </p:spPr>
        <p:txBody>
          <a:bodyPr>
            <a:normAutofit/>
          </a:bodyPr>
          <a:lstStyle/>
          <a:p>
            <a:pPr algn="ctr"/>
            <a:r>
              <a:rPr lang="da-DK" cap="none" dirty="0">
                <a:latin typeface="Century Gothic" panose="020B0502020202020204" pitchFamily="34" charset="0"/>
                <a:cs typeface="Times New Roman" panose="02020603050405020304" pitchFamily="18" charset="0"/>
              </a:rPr>
              <a:t>Data science proces</a:t>
            </a:r>
          </a:p>
        </p:txBody>
      </p:sp>
      <p:graphicFrame>
        <p:nvGraphicFramePr>
          <p:cNvPr id="6" name="Pladsholder til indhold 2">
            <a:extLst>
              <a:ext uri="{FF2B5EF4-FFF2-40B4-BE49-F238E27FC236}">
                <a16:creationId xmlns:a16="http://schemas.microsoft.com/office/drawing/2014/main" id="{D7290472-F7AA-1CB0-CC30-E3CAC20D6F87}"/>
              </a:ext>
            </a:extLst>
          </p:cNvPr>
          <p:cNvGraphicFramePr>
            <a:graphicFrameLocks noGrp="1"/>
          </p:cNvGraphicFramePr>
          <p:nvPr>
            <p:ph idx="1"/>
            <p:extLst>
              <p:ext uri="{D42A27DB-BD31-4B8C-83A1-F6EECF244321}">
                <p14:modId xmlns:p14="http://schemas.microsoft.com/office/powerpoint/2010/main" val="4010755867"/>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kstfelt 6">
            <a:extLst>
              <a:ext uri="{FF2B5EF4-FFF2-40B4-BE49-F238E27FC236}">
                <a16:creationId xmlns:a16="http://schemas.microsoft.com/office/drawing/2014/main" id="{C18F1608-64DA-4593-E197-2A35975B900A}"/>
              </a:ext>
            </a:extLst>
          </p:cNvPr>
          <p:cNvSpPr txBox="1"/>
          <p:nvPr/>
        </p:nvSpPr>
        <p:spPr>
          <a:xfrm>
            <a:off x="1139032" y="2767724"/>
            <a:ext cx="1985168" cy="369332"/>
          </a:xfrm>
          <a:prstGeom prst="rect">
            <a:avLst/>
          </a:prstGeom>
          <a:noFill/>
        </p:spPr>
        <p:txBody>
          <a:bodyPr wrap="square" rtlCol="0">
            <a:spAutoFit/>
          </a:bodyPr>
          <a:lstStyle/>
          <a:p>
            <a:pPr marL="285750" indent="-285750">
              <a:buFont typeface="Arial" panose="020B0604020202020204" pitchFamily="34" charset="0"/>
              <a:buChar char="•"/>
            </a:pPr>
            <a:r>
              <a:rPr lang="en-AU" dirty="0"/>
              <a:t>Retrieving</a:t>
            </a:r>
            <a:r>
              <a:rPr lang="da-DK" dirty="0"/>
              <a:t> Data</a:t>
            </a:r>
          </a:p>
        </p:txBody>
      </p:sp>
      <p:sp>
        <p:nvSpPr>
          <p:cNvPr id="8" name="Tekstfelt 7">
            <a:extLst>
              <a:ext uri="{FF2B5EF4-FFF2-40B4-BE49-F238E27FC236}">
                <a16:creationId xmlns:a16="http://schemas.microsoft.com/office/drawing/2014/main" id="{D5CF0F63-926D-75A6-78FB-18CFAAD4725D}"/>
              </a:ext>
            </a:extLst>
          </p:cNvPr>
          <p:cNvSpPr txBox="1"/>
          <p:nvPr/>
        </p:nvSpPr>
        <p:spPr>
          <a:xfrm>
            <a:off x="3622562" y="2776963"/>
            <a:ext cx="2114209"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a:t>
            </a:r>
            <a:r>
              <a:rPr lang="en-AU" dirty="0"/>
              <a:t>Preparation</a:t>
            </a:r>
            <a:endParaRPr lang="da-DK" dirty="0"/>
          </a:p>
        </p:txBody>
      </p:sp>
      <p:sp>
        <p:nvSpPr>
          <p:cNvPr id="9" name="Tekstfelt 8">
            <a:extLst>
              <a:ext uri="{FF2B5EF4-FFF2-40B4-BE49-F238E27FC236}">
                <a16:creationId xmlns:a16="http://schemas.microsoft.com/office/drawing/2014/main" id="{06848C62-E332-1C93-907F-454F2B2EF8D1}"/>
              </a:ext>
            </a:extLst>
          </p:cNvPr>
          <p:cNvSpPr txBox="1"/>
          <p:nvPr/>
        </p:nvSpPr>
        <p:spPr>
          <a:xfrm>
            <a:off x="6212570" y="2776963"/>
            <a:ext cx="2114210"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Exploration</a:t>
            </a:r>
          </a:p>
        </p:txBody>
      </p:sp>
      <p:sp>
        <p:nvSpPr>
          <p:cNvPr id="11" name="Tekstfelt 10">
            <a:extLst>
              <a:ext uri="{FF2B5EF4-FFF2-40B4-BE49-F238E27FC236}">
                <a16:creationId xmlns:a16="http://schemas.microsoft.com/office/drawing/2014/main" id="{753A1E75-602D-92D6-46C0-521783DAF72E}"/>
              </a:ext>
            </a:extLst>
          </p:cNvPr>
          <p:cNvSpPr txBox="1"/>
          <p:nvPr/>
        </p:nvSpPr>
        <p:spPr>
          <a:xfrm>
            <a:off x="8690541" y="2776963"/>
            <a:ext cx="2114210"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a:t>
            </a:r>
            <a:r>
              <a:rPr lang="da-DK" dirty="0" err="1"/>
              <a:t>Modeling</a:t>
            </a:r>
            <a:endParaRPr lang="da-DK" dirty="0"/>
          </a:p>
        </p:txBody>
      </p:sp>
    </p:spTree>
    <p:extLst>
      <p:ext uri="{BB962C8B-B14F-4D97-AF65-F5344CB8AC3E}">
        <p14:creationId xmlns:p14="http://schemas.microsoft.com/office/powerpoint/2010/main" val="51259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A72A888C-AC38-5CE9-C11F-B096B6DC06FD}"/>
              </a:ext>
            </a:extLst>
          </p:cNvPr>
          <p:cNvSpPr>
            <a:spLocks noGrp="1"/>
          </p:cNvSpPr>
          <p:nvPr>
            <p:ph type="title"/>
          </p:nvPr>
        </p:nvSpPr>
        <p:spPr>
          <a:xfrm>
            <a:off x="1141413" y="1082673"/>
            <a:ext cx="2869416" cy="4708528"/>
          </a:xfrm>
        </p:spPr>
        <p:txBody>
          <a:bodyPr>
            <a:normAutofit/>
          </a:bodyPr>
          <a:lstStyle/>
          <a:p>
            <a:r>
              <a:rPr lang="en-AU" sz="4000" cap="none" dirty="0">
                <a:latin typeface="Century Gothic" panose="020B0502020202020204" pitchFamily="34" charset="0"/>
              </a:rPr>
              <a:t>Expected points</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E2DF27E7-985D-9CBE-BF8C-2B49DA1121A5}"/>
              </a:ext>
            </a:extLst>
          </p:cNvPr>
          <p:cNvSpPr>
            <a:spLocks noGrp="1"/>
          </p:cNvSpPr>
          <p:nvPr>
            <p:ph idx="1"/>
          </p:nvPr>
        </p:nvSpPr>
        <p:spPr>
          <a:xfrm>
            <a:off x="5297763" y="1082673"/>
            <a:ext cx="5751237" cy="4708528"/>
          </a:xfrm>
        </p:spPr>
        <p:txBody>
          <a:bodyPr anchor="ctr">
            <a:normAutofit/>
          </a:bodyPr>
          <a:lstStyle/>
          <a:p>
            <a:r>
              <a:rPr lang="da-DK" sz="1800" dirty="0"/>
              <a:t>Hvad er </a:t>
            </a:r>
            <a:r>
              <a:rPr lang="da-DK" sz="1800" dirty="0" err="1"/>
              <a:t>Expected</a:t>
            </a:r>
            <a:r>
              <a:rPr lang="da-DK" sz="1800" dirty="0"/>
              <a:t> Points</a:t>
            </a:r>
          </a:p>
          <a:p>
            <a:r>
              <a:rPr lang="da-DK" sz="1800" dirty="0"/>
              <a:t>Hvad bruges det til?</a:t>
            </a:r>
          </a:p>
          <a:p>
            <a:r>
              <a:rPr lang="da-DK" sz="1800" dirty="0"/>
              <a:t>Hvordan har vi opsat denne model?</a:t>
            </a:r>
          </a:p>
          <a:p>
            <a:r>
              <a:rPr lang="da-DK" sz="1800" dirty="0"/>
              <a:t>Sandsynlige pointudfald</a:t>
            </a:r>
          </a:p>
          <a:p>
            <a:r>
              <a:rPr lang="da-DK" sz="1800" dirty="0"/>
              <a:t>Tildeling af point</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461100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2000">
              <a:schemeClr val="bg2"/>
            </a:gs>
            <a:gs pos="0">
              <a:schemeClr val="accent1"/>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3DB6C9A2-7CF2-5214-160D-F584E180B596}"/>
              </a:ext>
            </a:extLst>
          </p:cNvPr>
          <p:cNvSpPr>
            <a:spLocks noGrp="1"/>
          </p:cNvSpPr>
          <p:nvPr>
            <p:ph type="title"/>
          </p:nvPr>
        </p:nvSpPr>
        <p:spPr>
          <a:xfrm>
            <a:off x="1141413" y="1082673"/>
            <a:ext cx="2869416" cy="4708528"/>
          </a:xfrm>
        </p:spPr>
        <p:txBody>
          <a:bodyPr>
            <a:normAutofit/>
          </a:bodyPr>
          <a:lstStyle/>
          <a:p>
            <a:r>
              <a:rPr lang="da-DK" sz="3700" cap="none" dirty="0">
                <a:latin typeface="Century Gothic" panose="020B0502020202020204" pitchFamily="34" charset="0"/>
              </a:rPr>
              <a:t>Variabler</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9" name="Pladsholder til indhold 2">
            <a:extLst>
              <a:ext uri="{FF2B5EF4-FFF2-40B4-BE49-F238E27FC236}">
                <a16:creationId xmlns:a16="http://schemas.microsoft.com/office/drawing/2014/main" id="{83B5E6AE-679A-941C-B98B-FFF7125263AC}"/>
              </a:ext>
            </a:extLst>
          </p:cNvPr>
          <p:cNvGraphicFramePr>
            <a:graphicFrameLocks noGrp="1"/>
          </p:cNvGraphicFramePr>
          <p:nvPr>
            <p:ph idx="1"/>
            <p:extLst>
              <p:ext uri="{D42A27DB-BD31-4B8C-83A1-F6EECF244321}">
                <p14:modId xmlns:p14="http://schemas.microsoft.com/office/powerpoint/2010/main" val="1206098669"/>
              </p:ext>
            </p:extLst>
          </p:nvPr>
        </p:nvGraphicFramePr>
        <p:xfrm>
          <a:off x="5297763" y="1082673"/>
          <a:ext cx="5751237" cy="4708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
        <p:nvSpPr>
          <p:cNvPr id="4" name="Rektangel 3" descr="Head with Gears">
            <a:extLst>
              <a:ext uri="{FF2B5EF4-FFF2-40B4-BE49-F238E27FC236}">
                <a16:creationId xmlns:a16="http://schemas.microsoft.com/office/drawing/2014/main" id="{E542B17B-2539-ED0F-F54B-CE969D3C871A}"/>
              </a:ext>
            </a:extLst>
          </p:cNvPr>
          <p:cNvSpPr/>
          <p:nvPr/>
        </p:nvSpPr>
        <p:spPr>
          <a:xfrm>
            <a:off x="1697037" y="1611313"/>
            <a:ext cx="1069458" cy="106945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da-DK" dirty="0"/>
          </a:p>
        </p:txBody>
      </p:sp>
    </p:spTree>
    <p:extLst>
      <p:ext uri="{BB962C8B-B14F-4D97-AF65-F5344CB8AC3E}">
        <p14:creationId xmlns:p14="http://schemas.microsoft.com/office/powerpoint/2010/main" val="405723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4">
                    <a14:imgEffect>
                      <a14:colorTemperature colorTemp="6517"/>
                    </a14:imgEffect>
                    <a14:imgEffect>
                      <a14:brightnessContrast bright="-68000"/>
                    </a14:imgEffect>
                  </a14:imgLayer>
                </a14:imgProps>
              </a:ext>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41D999-4BF2-5ED8-8E04-F5B6CF049D18}"/>
              </a:ext>
            </a:extLst>
          </p:cNvPr>
          <p:cNvSpPr>
            <a:spLocks noGrp="1"/>
          </p:cNvSpPr>
          <p:nvPr>
            <p:ph type="title"/>
          </p:nvPr>
        </p:nvSpPr>
        <p:spPr>
          <a:xfrm>
            <a:off x="1141413" y="317576"/>
            <a:ext cx="9905998" cy="1478570"/>
          </a:xfrm>
        </p:spPr>
        <p:txBody>
          <a:bodyPr>
            <a:normAutofit/>
          </a:bodyPr>
          <a:lstStyle/>
          <a:p>
            <a:pPr algn="ctr"/>
            <a:r>
              <a:rPr lang="da-DK" cap="none" dirty="0">
                <a:latin typeface="Century Gothic" panose="020B0502020202020204" pitchFamily="34" charset="0"/>
              </a:rPr>
              <a:t>Resultat af 10.000 simuleringer</a:t>
            </a:r>
          </a:p>
        </p:txBody>
      </p:sp>
      <p:graphicFrame>
        <p:nvGraphicFramePr>
          <p:cNvPr id="5" name="Pladsholder til indhold 4">
            <a:extLst>
              <a:ext uri="{FF2B5EF4-FFF2-40B4-BE49-F238E27FC236}">
                <a16:creationId xmlns:a16="http://schemas.microsoft.com/office/drawing/2014/main" id="{90A799A8-0729-E617-DBEE-C1C18042F498}"/>
              </a:ext>
            </a:extLst>
          </p:cNvPr>
          <p:cNvGraphicFramePr>
            <a:graphicFrameLocks noGrp="1"/>
          </p:cNvGraphicFramePr>
          <p:nvPr>
            <p:ph idx="1"/>
            <p:extLst>
              <p:ext uri="{D42A27DB-BD31-4B8C-83A1-F6EECF244321}">
                <p14:modId xmlns:p14="http://schemas.microsoft.com/office/powerpoint/2010/main" val="3801958562"/>
              </p:ext>
            </p:extLst>
          </p:nvPr>
        </p:nvGraphicFramePr>
        <p:xfrm>
          <a:off x="1440787" y="1850362"/>
          <a:ext cx="9052610" cy="4206240"/>
        </p:xfrm>
        <a:graphic>
          <a:graphicData uri="http://schemas.openxmlformats.org/drawingml/2006/table">
            <a:tbl>
              <a:tblPr firstRow="1" firstCol="1" bandRow="1">
                <a:tableStyleId>{5C22544A-7EE6-4342-B048-85BDC9FD1C3A}</a:tableStyleId>
              </a:tblPr>
              <a:tblGrid>
                <a:gridCol w="1019353">
                  <a:extLst>
                    <a:ext uri="{9D8B030D-6E8A-4147-A177-3AD203B41FA5}">
                      <a16:colId xmlns:a16="http://schemas.microsoft.com/office/drawing/2014/main" val="3775480271"/>
                    </a:ext>
                  </a:extLst>
                </a:gridCol>
                <a:gridCol w="1926665">
                  <a:extLst>
                    <a:ext uri="{9D8B030D-6E8A-4147-A177-3AD203B41FA5}">
                      <a16:colId xmlns:a16="http://schemas.microsoft.com/office/drawing/2014/main" val="4121600832"/>
                    </a:ext>
                  </a:extLst>
                </a:gridCol>
                <a:gridCol w="1106918">
                  <a:extLst>
                    <a:ext uri="{9D8B030D-6E8A-4147-A177-3AD203B41FA5}">
                      <a16:colId xmlns:a16="http://schemas.microsoft.com/office/drawing/2014/main" val="1346232800"/>
                    </a:ext>
                  </a:extLst>
                </a:gridCol>
                <a:gridCol w="1233988">
                  <a:extLst>
                    <a:ext uri="{9D8B030D-6E8A-4147-A177-3AD203B41FA5}">
                      <a16:colId xmlns:a16="http://schemas.microsoft.com/office/drawing/2014/main" val="674918743"/>
                    </a:ext>
                  </a:extLst>
                </a:gridCol>
                <a:gridCol w="1372197">
                  <a:extLst>
                    <a:ext uri="{9D8B030D-6E8A-4147-A177-3AD203B41FA5}">
                      <a16:colId xmlns:a16="http://schemas.microsoft.com/office/drawing/2014/main" val="3182962486"/>
                    </a:ext>
                  </a:extLst>
                </a:gridCol>
                <a:gridCol w="1384165">
                  <a:extLst>
                    <a:ext uri="{9D8B030D-6E8A-4147-A177-3AD203B41FA5}">
                      <a16:colId xmlns:a16="http://schemas.microsoft.com/office/drawing/2014/main" val="1529945577"/>
                    </a:ext>
                  </a:extLst>
                </a:gridCol>
                <a:gridCol w="1009324">
                  <a:extLst>
                    <a:ext uri="{9D8B030D-6E8A-4147-A177-3AD203B41FA5}">
                      <a16:colId xmlns:a16="http://schemas.microsoft.com/office/drawing/2014/main" val="1078421643"/>
                    </a:ext>
                  </a:extLst>
                </a:gridCol>
              </a:tblGrid>
              <a:tr h="157574">
                <a:tc>
                  <a:txBody>
                    <a:bodyPr/>
                    <a:lstStyle/>
                    <a:p>
                      <a:r>
                        <a:rPr lang="en-GB" sz="1200">
                          <a:effectLst/>
                        </a:rPr>
                        <a:t>GameWeek</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MatchLabel</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HomeTeamXG</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AwayTeamXG</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HomeTeamShots</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AwayTeamShots</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en-GB" sz="1200">
                          <a:effectLst/>
                        </a:rPr>
                        <a:t>BrøndbyXP</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4133260586"/>
                  </a:ext>
                </a:extLst>
              </a:tr>
              <a:tr h="135689">
                <a:tc>
                  <a:txBody>
                    <a:bodyPr/>
                    <a:lstStyle/>
                    <a:p>
                      <a:r>
                        <a:rPr lang="da-DK" sz="1200">
                          <a:effectLst/>
                        </a:rPr>
                        <a:t>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Silkeborg - Brøndby, 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2.66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0.56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816531607"/>
                  </a:ext>
                </a:extLst>
              </a:tr>
              <a:tr h="135689">
                <a:tc>
                  <a:txBody>
                    <a:bodyPr/>
                    <a:lstStyle/>
                    <a:p>
                      <a:r>
                        <a:rPr lang="da-DK" sz="1200">
                          <a:effectLst/>
                        </a:rPr>
                        <a:t>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OB, 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0.94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1.74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2895459503"/>
                  </a:ext>
                </a:extLst>
              </a:tr>
              <a:tr h="135689">
                <a:tc>
                  <a:txBody>
                    <a:bodyPr/>
                    <a:lstStyle/>
                    <a:p>
                      <a:r>
                        <a:rPr lang="da-DK" sz="1200">
                          <a:effectLst/>
                        </a:rPr>
                        <a:t>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dirty="0">
                          <a:effectLst/>
                        </a:rPr>
                        <a:t>Nordsjælland - Brøndby, 3-1</a:t>
                      </a:r>
                      <a:endParaRPr lang="da-DK"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1.72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0.83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0.75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4187580680"/>
                  </a:ext>
                </a:extLst>
              </a:tr>
              <a:tr h="135689">
                <a:tc>
                  <a:txBody>
                    <a:bodyPr/>
                    <a:lstStyle/>
                    <a:p>
                      <a:r>
                        <a:rPr lang="da-DK" sz="1200">
                          <a:effectLst/>
                        </a:rPr>
                        <a:t>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Lyngby, 3-0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1.96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0.80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2.19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2531761703"/>
                  </a:ext>
                </a:extLst>
              </a:tr>
              <a:tr h="135689">
                <a:tc>
                  <a:txBody>
                    <a:bodyPr/>
                    <a:lstStyle/>
                    <a:p>
                      <a:r>
                        <a:rPr lang="da-DK" sz="1200">
                          <a:effectLst/>
                        </a:rPr>
                        <a:t>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Midtjylland - Brøndby, 0-1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0.74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1.68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2.05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429331461"/>
                  </a:ext>
                </a:extLst>
              </a:tr>
              <a:tr h="135689">
                <a:tc>
                  <a:txBody>
                    <a:bodyPr/>
                    <a:lstStyle/>
                    <a:p>
                      <a:r>
                        <a:rPr lang="da-DK" sz="1200">
                          <a:effectLst/>
                        </a:rPr>
                        <a:t>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Vejle - Brøndby, 0-1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2.25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2.06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395273412"/>
                  </a:ext>
                </a:extLst>
              </a:tr>
              <a:tr h="135689">
                <a:tc>
                  <a:txBody>
                    <a:bodyPr/>
                    <a:lstStyle/>
                    <a:p>
                      <a:r>
                        <a:rPr lang="da-DK" sz="1200">
                          <a:effectLst/>
                        </a:rPr>
                        <a:t>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Randers, 3-1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1.62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241596722"/>
                  </a:ext>
                </a:extLst>
              </a:tr>
              <a:tr h="135689">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AGF - Brøndby, 0-3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2.65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2.77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1088186056"/>
                  </a:ext>
                </a:extLst>
              </a:tr>
              <a:tr h="135689">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København, 2-3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1524507715"/>
                  </a:ext>
                </a:extLst>
              </a:tr>
              <a:tr h="135689">
                <a:tc>
                  <a:txBody>
                    <a:bodyPr/>
                    <a:lstStyle/>
                    <a:p>
                      <a:r>
                        <a:rPr lang="da-DK" sz="1200">
                          <a:effectLst/>
                        </a:rPr>
                        <a:t>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Hvidovre - Brøndby, 0-3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0.72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2.24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2.34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250408587"/>
                  </a:ext>
                </a:extLst>
              </a:tr>
              <a:tr h="135689">
                <a:tc>
                  <a:txBody>
                    <a:bodyPr/>
                    <a:lstStyle/>
                    <a:p>
                      <a:r>
                        <a:rPr lang="da-DK" sz="1200">
                          <a:effectLst/>
                        </a:rPr>
                        <a:t>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Viborg, 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0.32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1.98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2421294639"/>
                  </a:ext>
                </a:extLst>
              </a:tr>
              <a:tr h="135689">
                <a:tc>
                  <a:txBody>
                    <a:bodyPr/>
                    <a:lstStyle/>
                    <a:p>
                      <a:r>
                        <a:rPr lang="da-DK" sz="1200">
                          <a:effectLst/>
                        </a:rPr>
                        <a:t>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Randers - Brøndby, 2-2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1.26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1.25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791573672"/>
                  </a:ext>
                </a:extLst>
              </a:tr>
              <a:tr h="135689">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Nordsjælland, 2-1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1.91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1.63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4146075843"/>
                  </a:ext>
                </a:extLst>
              </a:tr>
              <a:tr h="135689">
                <a:tc>
                  <a:txBody>
                    <a:bodyPr/>
                    <a:lstStyle/>
                    <a:p>
                      <a:r>
                        <a:rPr lang="da-DK" sz="1200">
                          <a:effectLst/>
                        </a:rPr>
                        <a:t>14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AGF, 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281274785"/>
                  </a:ext>
                </a:extLst>
              </a:tr>
              <a:tr h="135689">
                <a:tc>
                  <a:txBody>
                    <a:bodyPr/>
                    <a:lstStyle/>
                    <a:p>
                      <a:r>
                        <a:rPr lang="da-DK" sz="1200">
                          <a:effectLst/>
                        </a:rPr>
                        <a:t>15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København - Brøndby, 0-0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1.56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0.73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0.75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243566996"/>
                  </a:ext>
                </a:extLst>
              </a:tr>
              <a:tr h="135689">
                <a:tc>
                  <a:txBody>
                    <a:bodyPr/>
                    <a:lstStyle/>
                    <a:p>
                      <a:r>
                        <a:rPr lang="da-DK" sz="1200">
                          <a:effectLst/>
                        </a:rPr>
                        <a:t>16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Lyngby - Brøndby, 3-3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2.67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1.81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0.90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1296656785"/>
                  </a:ext>
                </a:extLst>
              </a:tr>
              <a:tr h="135689">
                <a:tc>
                  <a:txBody>
                    <a:bodyPr/>
                    <a:lstStyle/>
                    <a:p>
                      <a:r>
                        <a:rPr lang="da-DK" sz="1200">
                          <a:effectLst/>
                        </a:rPr>
                        <a:t>17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Hvidovre, 4-0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3.60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0.40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2.84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76507060"/>
                  </a:ext>
                </a:extLst>
              </a:tr>
              <a:tr h="135689">
                <a:tc>
                  <a:txBody>
                    <a:bodyPr/>
                    <a:lstStyle/>
                    <a:p>
                      <a:r>
                        <a:rPr lang="da-DK" sz="1200">
                          <a:effectLst/>
                        </a:rPr>
                        <a:t>18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Midtjylland, 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1.74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2.04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1.16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2078390080"/>
                  </a:ext>
                </a:extLst>
              </a:tr>
              <a:tr h="135689">
                <a:tc>
                  <a:txBody>
                    <a:bodyPr/>
                    <a:lstStyle/>
                    <a:p>
                      <a:r>
                        <a:rPr lang="da-DK" sz="1200">
                          <a:effectLst/>
                        </a:rPr>
                        <a:t>19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OB - Brøndby, 0-3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0.50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1.62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2.15</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1688533140"/>
                  </a:ext>
                </a:extLst>
              </a:tr>
              <a:tr h="135689">
                <a:tc>
                  <a:txBody>
                    <a:bodyPr/>
                    <a:lstStyle/>
                    <a:p>
                      <a:r>
                        <a:rPr lang="da-DK" sz="1200">
                          <a:effectLst/>
                        </a:rPr>
                        <a:t>20</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Vejle, 1-1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2.36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2.04</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1.59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4243721693"/>
                  </a:ext>
                </a:extLst>
              </a:tr>
              <a:tr h="135689">
                <a:tc>
                  <a:txBody>
                    <a:bodyPr/>
                    <a:lstStyle/>
                    <a:p>
                      <a:r>
                        <a:rPr lang="da-DK" sz="1200">
                          <a:effectLst/>
                        </a:rPr>
                        <a:t>21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Viborg - Brøndby, 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0.86</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1.07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13</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1.49</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3718062920"/>
                  </a:ext>
                </a:extLst>
              </a:tr>
              <a:tr h="135689">
                <a:tc>
                  <a:txBody>
                    <a:bodyPr/>
                    <a:lstStyle/>
                    <a:p>
                      <a:r>
                        <a:rPr lang="da-DK" sz="1200">
                          <a:effectLst/>
                        </a:rPr>
                        <a:t>22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Brøndby - Silkeborg, 4-1</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0.88</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0.47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12</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a:effectLst/>
                        </a:rPr>
                        <a:t>7</a:t>
                      </a:r>
                      <a:endParaRPr lang="da-DK" sz="120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tc>
                  <a:txBody>
                    <a:bodyPr/>
                    <a:lstStyle/>
                    <a:p>
                      <a:r>
                        <a:rPr lang="da-DK" sz="1200" dirty="0">
                          <a:effectLst/>
                        </a:rPr>
                        <a:t>1.70</a:t>
                      </a:r>
                      <a:endParaRPr lang="da-DK"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52" marR="31352" marT="0" marB="0"/>
                </a:tc>
                <a:extLst>
                  <a:ext uri="{0D108BD9-81ED-4DB2-BD59-A6C34878D82A}">
                    <a16:rowId xmlns:a16="http://schemas.microsoft.com/office/drawing/2014/main" val="1149292409"/>
                  </a:ext>
                </a:extLst>
              </a:tr>
            </a:tbl>
          </a:graphicData>
        </a:graphic>
      </p:graphicFrame>
    </p:spTree>
    <p:extLst>
      <p:ext uri="{BB962C8B-B14F-4D97-AF65-F5344CB8AC3E}">
        <p14:creationId xmlns:p14="http://schemas.microsoft.com/office/powerpoint/2010/main" val="194314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9A7E87A-6883-7A98-C24E-E0AAAF6ED9C1}"/>
              </a:ext>
            </a:extLst>
          </p:cNvPr>
          <p:cNvSpPr>
            <a:spLocks noGrp="1"/>
          </p:cNvSpPr>
          <p:nvPr>
            <p:ph type="title"/>
          </p:nvPr>
        </p:nvSpPr>
        <p:spPr>
          <a:xfrm>
            <a:off x="1577445" y="1168078"/>
            <a:ext cx="9048219" cy="1092200"/>
          </a:xfrm>
        </p:spPr>
        <p:txBody>
          <a:bodyPr anchor="ctr">
            <a:normAutofit/>
          </a:bodyPr>
          <a:lstStyle/>
          <a:p>
            <a:pPr algn="ctr"/>
            <a:r>
              <a:rPr lang="da-DK" cap="none" dirty="0">
                <a:solidFill>
                  <a:srgbClr val="FFFFFF"/>
                </a:solidFill>
                <a:latin typeface="Century Gothic" panose="020B0502020202020204" pitchFamily="34" charset="0"/>
              </a:rPr>
              <a:t>Forventet point for Brøndby IF</a:t>
            </a:r>
          </a:p>
        </p:txBody>
      </p:sp>
      <p:graphicFrame>
        <p:nvGraphicFramePr>
          <p:cNvPr id="5" name="Tabel 4">
            <a:extLst>
              <a:ext uri="{FF2B5EF4-FFF2-40B4-BE49-F238E27FC236}">
                <a16:creationId xmlns:a16="http://schemas.microsoft.com/office/drawing/2014/main" id="{2CDE0D15-58A8-6E34-A828-25EF4F21CF1D}"/>
              </a:ext>
            </a:extLst>
          </p:cNvPr>
          <p:cNvGraphicFramePr>
            <a:graphicFrameLocks noGrp="1"/>
          </p:cNvGraphicFramePr>
          <p:nvPr>
            <p:extLst>
              <p:ext uri="{D42A27DB-BD31-4B8C-83A1-F6EECF244321}">
                <p14:modId xmlns:p14="http://schemas.microsoft.com/office/powerpoint/2010/main" val="3180860965"/>
              </p:ext>
            </p:extLst>
          </p:nvPr>
        </p:nvGraphicFramePr>
        <p:xfrm>
          <a:off x="2030411" y="4090600"/>
          <a:ext cx="8128000" cy="177776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77158880"/>
                    </a:ext>
                  </a:extLst>
                </a:gridCol>
                <a:gridCol w="4064000">
                  <a:extLst>
                    <a:ext uri="{9D8B030D-6E8A-4147-A177-3AD203B41FA5}">
                      <a16:colId xmlns:a16="http://schemas.microsoft.com/office/drawing/2014/main" val="912023932"/>
                    </a:ext>
                  </a:extLst>
                </a:gridCol>
              </a:tblGrid>
              <a:tr h="888883">
                <a:tc>
                  <a:txBody>
                    <a:bodyPr/>
                    <a:lstStyle/>
                    <a:p>
                      <a:pPr algn="ctr"/>
                      <a:r>
                        <a:rPr lang="da-DK" sz="2500" dirty="0"/>
                        <a:t>Forventet point for sæson 2023/2024</a:t>
                      </a:r>
                    </a:p>
                  </a:txBody>
                  <a:tcPr/>
                </a:tc>
                <a:tc>
                  <a:txBody>
                    <a:bodyPr/>
                    <a:lstStyle/>
                    <a:p>
                      <a:pPr algn="ctr"/>
                      <a:r>
                        <a:rPr lang="da-DK" sz="2500" dirty="0"/>
                        <a:t>Faktiske point for sæson 2023/2024</a:t>
                      </a:r>
                    </a:p>
                  </a:txBody>
                  <a:tcPr/>
                </a:tc>
                <a:extLst>
                  <a:ext uri="{0D108BD9-81ED-4DB2-BD59-A6C34878D82A}">
                    <a16:rowId xmlns:a16="http://schemas.microsoft.com/office/drawing/2014/main" val="3005474210"/>
                  </a:ext>
                </a:extLst>
              </a:tr>
              <a:tr h="888883">
                <a:tc>
                  <a:txBody>
                    <a:bodyPr/>
                    <a:lstStyle/>
                    <a:p>
                      <a:pPr algn="ctr"/>
                      <a:r>
                        <a:rPr lang="da-DK" sz="2500" dirty="0"/>
                        <a:t>36.49 point</a:t>
                      </a:r>
                    </a:p>
                  </a:txBody>
                  <a:tcPr/>
                </a:tc>
                <a:tc>
                  <a:txBody>
                    <a:bodyPr/>
                    <a:lstStyle/>
                    <a:p>
                      <a:pPr algn="ctr"/>
                      <a:r>
                        <a:rPr lang="da-DK" sz="2500" dirty="0"/>
                        <a:t>47 point</a:t>
                      </a:r>
                    </a:p>
                  </a:txBody>
                  <a:tcPr/>
                </a:tc>
                <a:extLst>
                  <a:ext uri="{0D108BD9-81ED-4DB2-BD59-A6C34878D82A}">
                    <a16:rowId xmlns:a16="http://schemas.microsoft.com/office/drawing/2014/main" val="834324729"/>
                  </a:ext>
                </a:extLst>
              </a:tr>
            </a:tbl>
          </a:graphicData>
        </a:graphic>
      </p:graphicFrame>
      <p:sp>
        <p:nvSpPr>
          <p:cNvPr id="7" name="Pladsholder til indhold 6">
            <a:extLst>
              <a:ext uri="{FF2B5EF4-FFF2-40B4-BE49-F238E27FC236}">
                <a16:creationId xmlns:a16="http://schemas.microsoft.com/office/drawing/2014/main" id="{9D82CE8A-862A-E58C-6136-E460517D23FB}"/>
              </a:ext>
            </a:extLst>
          </p:cNvPr>
          <p:cNvSpPr>
            <a:spLocks noGrp="1"/>
          </p:cNvSpPr>
          <p:nvPr>
            <p:ph idx="1"/>
          </p:nvPr>
        </p:nvSpPr>
        <p:spPr>
          <a:xfrm>
            <a:off x="1141412" y="2249486"/>
            <a:ext cx="9905999" cy="1665167"/>
          </a:xfrm>
        </p:spPr>
        <p:txBody>
          <a:bodyPr>
            <a:normAutofit fontScale="85000" lnSpcReduction="20000"/>
          </a:bodyPr>
          <a:lstStyle/>
          <a:p>
            <a:r>
              <a:rPr lang="da-DK" sz="2200" dirty="0"/>
              <a:t>Spillerunde: 22</a:t>
            </a:r>
          </a:p>
          <a:p>
            <a:r>
              <a:rPr lang="da-DK" sz="2200" dirty="0"/>
              <a:t>Modellen belyser Brøndby IF’s effektivitet</a:t>
            </a:r>
          </a:p>
          <a:p>
            <a:r>
              <a:rPr lang="da-DK" sz="2200" dirty="0"/>
              <a:t>Stor forskel mellem forventet point &amp; faktiske point</a:t>
            </a:r>
          </a:p>
          <a:p>
            <a:r>
              <a:rPr lang="da-DK" sz="2200" dirty="0"/>
              <a:t>Optimering af </a:t>
            </a:r>
            <a:r>
              <a:rPr lang="da-DK" sz="2200" dirty="0" err="1"/>
              <a:t>xP</a:t>
            </a:r>
            <a:r>
              <a:rPr lang="da-DK" sz="2200" dirty="0"/>
              <a:t>-modellen</a:t>
            </a:r>
          </a:p>
        </p:txBody>
      </p:sp>
    </p:spTree>
    <p:extLst>
      <p:ext uri="{BB962C8B-B14F-4D97-AF65-F5344CB8AC3E}">
        <p14:creationId xmlns:p14="http://schemas.microsoft.com/office/powerpoint/2010/main" val="72127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594F338D-C59D-69FD-81EF-CF381C26F4A2}"/>
              </a:ext>
            </a:extLst>
          </p:cNvPr>
          <p:cNvSpPr>
            <a:spLocks noGrp="1"/>
          </p:cNvSpPr>
          <p:nvPr>
            <p:ph type="title"/>
          </p:nvPr>
        </p:nvSpPr>
        <p:spPr>
          <a:xfrm>
            <a:off x="1141413" y="167105"/>
            <a:ext cx="9905998" cy="1478570"/>
          </a:xfrm>
        </p:spPr>
        <p:txBody>
          <a:bodyPr>
            <a:normAutofit/>
          </a:bodyPr>
          <a:lstStyle/>
          <a:p>
            <a:pPr algn="ctr"/>
            <a:r>
              <a:rPr lang="da-DK" cap="none" dirty="0">
                <a:latin typeface="Century Gothic" panose="020B0502020202020204" pitchFamily="34" charset="0"/>
              </a:rPr>
              <a:t>Validering af data for </a:t>
            </a:r>
            <a:r>
              <a:rPr lang="da-DK" cap="none" dirty="0" err="1">
                <a:latin typeface="Century Gothic" panose="020B0502020202020204" pitchFamily="34" charset="0"/>
              </a:rPr>
              <a:t>xP</a:t>
            </a:r>
            <a:r>
              <a:rPr lang="da-DK" cap="none" dirty="0">
                <a:latin typeface="Century Gothic" panose="020B0502020202020204" pitchFamily="34" charset="0"/>
              </a:rPr>
              <a:t>-modellen</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
        <p:nvSpPr>
          <p:cNvPr id="5" name="Pladsholder til indhold 4">
            <a:extLst>
              <a:ext uri="{FF2B5EF4-FFF2-40B4-BE49-F238E27FC236}">
                <a16:creationId xmlns:a16="http://schemas.microsoft.com/office/drawing/2014/main" id="{D1A09C0F-B667-3140-1F4D-4FCE1EC0ABF7}"/>
              </a:ext>
            </a:extLst>
          </p:cNvPr>
          <p:cNvSpPr>
            <a:spLocks noGrp="1"/>
          </p:cNvSpPr>
          <p:nvPr>
            <p:ph idx="1"/>
          </p:nvPr>
        </p:nvSpPr>
        <p:spPr>
          <a:xfrm>
            <a:off x="782597" y="2006425"/>
            <a:ext cx="5797514" cy="3948288"/>
          </a:xfrm>
        </p:spPr>
        <p:txBody>
          <a:bodyPr>
            <a:normAutofit/>
          </a:bodyPr>
          <a:lstStyle/>
          <a:p>
            <a:r>
              <a:rPr lang="da-DK" dirty="0"/>
              <a:t>Brøndby </a:t>
            </a:r>
            <a:r>
              <a:rPr lang="da-DK" dirty="0" err="1"/>
              <a:t>vs</a:t>
            </a:r>
            <a:r>
              <a:rPr lang="da-DK" dirty="0"/>
              <a:t> Silkeborg</a:t>
            </a:r>
          </a:p>
          <a:p>
            <a:r>
              <a:rPr lang="da-DK" dirty="0"/>
              <a:t>Antal offsideregistrering fra Superligaen</a:t>
            </a:r>
          </a:p>
          <a:p>
            <a:r>
              <a:rPr lang="da-DK" dirty="0"/>
              <a:t>Antal offsides i vores datasæt</a:t>
            </a:r>
          </a:p>
          <a:p>
            <a:r>
              <a:rPr lang="da-DK" dirty="0"/>
              <a:t>Proces for validering</a:t>
            </a:r>
          </a:p>
          <a:p>
            <a:r>
              <a:rPr lang="da-DK" dirty="0"/>
              <a:t>Hvorfor opstår fejlen for dataregistrering</a:t>
            </a:r>
          </a:p>
          <a:p>
            <a:r>
              <a:rPr lang="da-DK" dirty="0"/>
              <a:t>Har fejlregistreringer en signifikant effekt på </a:t>
            </a:r>
            <a:r>
              <a:rPr lang="da-DK" dirty="0" err="1"/>
              <a:t>xP</a:t>
            </a:r>
            <a:r>
              <a:rPr lang="da-DK" dirty="0"/>
              <a:t>-modellen</a:t>
            </a:r>
          </a:p>
          <a:p>
            <a:endParaRPr lang="da-DK" dirty="0"/>
          </a:p>
        </p:txBody>
      </p:sp>
      <p:pic>
        <p:nvPicPr>
          <p:cNvPr id="3" name="Billede 2" descr="Et billede, der indeholder tekst, skærmbillede, software, Operationssystem&#10;&#10;Automatisk genereret beskrivelse">
            <a:extLst>
              <a:ext uri="{FF2B5EF4-FFF2-40B4-BE49-F238E27FC236}">
                <a16:creationId xmlns:a16="http://schemas.microsoft.com/office/drawing/2014/main" id="{4C504962-9AF2-0F85-0E54-2334F3671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51" y="1420813"/>
            <a:ext cx="4554573" cy="3880396"/>
          </a:xfrm>
          <a:prstGeom prst="rect">
            <a:avLst/>
          </a:prstGeom>
        </p:spPr>
      </p:pic>
      <p:pic>
        <p:nvPicPr>
          <p:cNvPr id="4" name="Billede 3">
            <a:extLst>
              <a:ext uri="{FF2B5EF4-FFF2-40B4-BE49-F238E27FC236}">
                <a16:creationId xmlns:a16="http://schemas.microsoft.com/office/drawing/2014/main" id="{6283C621-889D-2A63-7817-E9794254D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409" y="5498635"/>
            <a:ext cx="4587679" cy="713105"/>
          </a:xfrm>
          <a:prstGeom prst="rect">
            <a:avLst/>
          </a:prstGeom>
        </p:spPr>
      </p:pic>
    </p:spTree>
    <p:extLst>
      <p:ext uri="{BB962C8B-B14F-4D97-AF65-F5344CB8AC3E}">
        <p14:creationId xmlns:p14="http://schemas.microsoft.com/office/powerpoint/2010/main" val="202843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7856B855-78AC-0FD2-E874-22373D8850CF}"/>
              </a:ext>
            </a:extLst>
          </p:cNvPr>
          <p:cNvSpPr>
            <a:spLocks noGrp="1"/>
          </p:cNvSpPr>
          <p:nvPr>
            <p:ph type="title"/>
          </p:nvPr>
        </p:nvSpPr>
        <p:spPr>
          <a:xfrm>
            <a:off x="1141412" y="1082673"/>
            <a:ext cx="3360479" cy="4708528"/>
          </a:xfrm>
        </p:spPr>
        <p:txBody>
          <a:bodyPr>
            <a:normAutofit/>
          </a:bodyPr>
          <a:lstStyle/>
          <a:p>
            <a:pPr algn="r"/>
            <a:r>
              <a:rPr lang="da-DK" sz="4000" cap="none" dirty="0">
                <a:latin typeface="Century Gothic" panose="020B0502020202020204" pitchFamily="34" charset="0"/>
              </a:rPr>
              <a:t>Hermeneutik</a:t>
            </a:r>
            <a:endParaRPr lang="da-DK" sz="4000"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3A8790BC-0DB9-E4D0-813B-EA799977F139}"/>
              </a:ext>
            </a:extLst>
          </p:cNvPr>
          <p:cNvSpPr>
            <a:spLocks noGrp="1"/>
          </p:cNvSpPr>
          <p:nvPr>
            <p:ph idx="1"/>
          </p:nvPr>
        </p:nvSpPr>
        <p:spPr>
          <a:xfrm>
            <a:off x="5297763" y="1082673"/>
            <a:ext cx="5751237" cy="4708528"/>
          </a:xfrm>
        </p:spPr>
        <p:txBody>
          <a:bodyPr anchor="ctr">
            <a:normAutofit/>
          </a:bodyPr>
          <a:lstStyle/>
          <a:p>
            <a:r>
              <a:rPr lang="da-DK" sz="1800" dirty="0"/>
              <a:t>Hvad er hermeneutik?</a:t>
            </a:r>
          </a:p>
          <a:p>
            <a:r>
              <a:rPr lang="da-DK" sz="1800" dirty="0"/>
              <a:t>Hvad bruges det til?</a:t>
            </a:r>
          </a:p>
          <a:p>
            <a:r>
              <a:rPr lang="da-DK" sz="1800" dirty="0"/>
              <a:t>Videnskabelig metode</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4" name="Billede 3" descr="Et billede, der indeholder tekst, cykel, design&#10;&#10;Automatisk genereret beskrivelse">
            <a:extLst>
              <a:ext uri="{FF2B5EF4-FFF2-40B4-BE49-F238E27FC236}">
                <a16:creationId xmlns:a16="http://schemas.microsoft.com/office/drawing/2014/main" id="{50050974-8739-0874-1A1E-4DBA18E4B2FD}"/>
              </a:ext>
            </a:extLst>
          </p:cNvPr>
          <p:cNvPicPr>
            <a:picLocks noChangeAspect="1"/>
          </p:cNvPicPr>
          <p:nvPr/>
        </p:nvPicPr>
        <p:blipFill>
          <a:blip r:embed="rId3"/>
          <a:stretch>
            <a:fillRect/>
          </a:stretch>
        </p:blipFill>
        <p:spPr>
          <a:xfrm>
            <a:off x="8479620" y="-4762"/>
            <a:ext cx="2765436" cy="6858000"/>
          </a:xfrm>
          <a:prstGeom prst="rect">
            <a:avLst/>
          </a:prstGeom>
        </p:spPr>
      </p:pic>
    </p:spTree>
    <p:extLst>
      <p:ext uri="{BB962C8B-B14F-4D97-AF65-F5344CB8AC3E}">
        <p14:creationId xmlns:p14="http://schemas.microsoft.com/office/powerpoint/2010/main" val="969151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dsløb">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Kredsløb">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redsløb">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{A14D3CFE-B2DC-DD4F-9E9C-BE81BDF793A9}tf10001122</Template>
  <TotalTime>1619</TotalTime>
  <Words>564</Words>
  <Application>Microsoft Macintosh PowerPoint</Application>
  <PresentationFormat>Widescreen</PresentationFormat>
  <Paragraphs>273</Paragraphs>
  <Slides>15</Slides>
  <Notes>14</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15</vt:i4>
      </vt:variant>
    </vt:vector>
  </HeadingPairs>
  <TitlesOfParts>
    <vt:vector size="20" baseType="lpstr">
      <vt:lpstr>Arial</vt:lpstr>
      <vt:lpstr>Calibri</vt:lpstr>
      <vt:lpstr>Century Gothic</vt:lpstr>
      <vt:lpstr>Tw Cen MT</vt:lpstr>
      <vt:lpstr>Kredsløb</vt:lpstr>
      <vt:lpstr>PowerPoint-præsentation</vt:lpstr>
      <vt:lpstr>Agenda</vt:lpstr>
      <vt:lpstr>Data science proces</vt:lpstr>
      <vt:lpstr>Expected points</vt:lpstr>
      <vt:lpstr>Variabler</vt:lpstr>
      <vt:lpstr>Resultat af 10.000 simuleringer</vt:lpstr>
      <vt:lpstr>Forventet point for Brøndby IF</vt:lpstr>
      <vt:lpstr>Validering af data for xP-modellen</vt:lpstr>
      <vt:lpstr>Hermeneutik</vt:lpstr>
      <vt:lpstr>Top 10</vt:lpstr>
      <vt:lpstr>Verden igennem Russo’s øjne</vt:lpstr>
      <vt:lpstr>Logisk positivisme</vt:lpstr>
      <vt:lpstr>Hvor tætte er de på virkeligheden?</vt:lpstr>
      <vt:lpstr>Opdage og rette fejl</vt:lpstr>
      <vt:lpstr>Spørgsmål?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Yunus Emre Yesildal</dc:creator>
  <cp:lastModifiedBy>Yunus Emre Yesildal</cp:lastModifiedBy>
  <cp:revision>70</cp:revision>
  <dcterms:created xsi:type="dcterms:W3CDTF">2024-04-15T23:43:16Z</dcterms:created>
  <dcterms:modified xsi:type="dcterms:W3CDTF">2024-04-19T13:17:17Z</dcterms:modified>
</cp:coreProperties>
</file>